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8.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357" r:id="rId2"/>
    <p:sldId id="2147377605" r:id="rId3"/>
    <p:sldId id="2147377604" r:id="rId4"/>
    <p:sldId id="2147377597" r:id="rId5"/>
    <p:sldId id="2147377606" r:id="rId6"/>
    <p:sldId id="258" r:id="rId7"/>
    <p:sldId id="2147377598" r:id="rId8"/>
    <p:sldId id="2147377603" r:id="rId9"/>
    <p:sldId id="2147377599" r:id="rId10"/>
    <p:sldId id="2147377600" r:id="rId11"/>
    <p:sldId id="4383" r:id="rId12"/>
    <p:sldId id="4362" r:id="rId13"/>
    <p:sldId id="2147377601" r:id="rId14"/>
    <p:sldId id="4349" r:id="rId15"/>
    <p:sldId id="4382" r:id="rId16"/>
    <p:sldId id="263" r:id="rId17"/>
    <p:sldId id="285" r:id="rId18"/>
    <p:sldId id="287" r:id="rId19"/>
    <p:sldId id="271" r:id="rId20"/>
    <p:sldId id="43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33"/>
    <a:srgbClr val="008D36"/>
    <a:srgbClr val="93C13D"/>
    <a:srgbClr val="800000"/>
    <a:srgbClr val="FF9900"/>
    <a:srgbClr val="FF66FF"/>
    <a:srgbClr val="CC3300"/>
    <a:srgbClr val="333300"/>
    <a:srgbClr val="333399"/>
    <a:srgbClr val="95C1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88" autoAdjust="0"/>
    <p:restoredTop sz="94660"/>
  </p:normalViewPr>
  <p:slideViewPr>
    <p:cSldViewPr snapToGrid="0">
      <p:cViewPr varScale="1">
        <p:scale>
          <a:sx n="114" d="100"/>
          <a:sy n="114"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87CF6-B316-488C-B3A2-4EC2D6A21009}" type="datetimeFigureOut">
              <a:rPr lang="en-ID" smtClean="0"/>
              <a:t>27/12/2022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3C771-97AE-4062-AFF4-147D5221DBA5}" type="slidenum">
              <a:rPr lang="en-ID" smtClean="0"/>
              <a:t>‹#›</a:t>
            </a:fld>
            <a:endParaRPr lang="en-ID"/>
          </a:p>
        </p:txBody>
      </p:sp>
    </p:spTree>
    <p:extLst>
      <p:ext uri="{BB962C8B-B14F-4D97-AF65-F5344CB8AC3E}">
        <p14:creationId xmlns:p14="http://schemas.microsoft.com/office/powerpoint/2010/main" val="2175825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730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08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92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51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60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070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68" name="Google Shape;768;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23064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1ee2d17143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6" name="Google Shape;2096;g11ee2d17143_7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8792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11f1de48a0b_7_57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4" name="Google Shape;2264;g11f1de48a0b_7_57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2265" name="Google Shape;2265;g11f1de48a0b_7_57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42591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53b77cf2a4_4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g153b77cf2a4_4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1215" name="Google Shape;1215;g153b77cf2a4_4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2938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55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21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0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47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279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116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F1C3-7E16-4D67-996B-AD647522B30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48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2B4E-3D4E-4D70-8A25-0465A5084E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2AC03D43-F9BE-448B-B79C-A091517C66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383EAA7B-DF67-4A89-877C-886B935CD3EC}"/>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7912E27E-8A10-47C9-919F-9CACEA14AAB3}"/>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BB1B88F-1802-4221-A4CE-F79C9D3B407B}"/>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78664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114B-6221-430A-AFA5-DA0321519EEF}"/>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EB91A4F-2B41-4467-95E4-123D938C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42E8C4C-52C1-4DEF-9C57-86C982D493FC}"/>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4851F0AF-BCFB-4A3F-A6A3-3A4C4212742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2CE6C80B-90D9-44D7-BE55-7D792C5E7AA6}"/>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85372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24CD95-9BE3-490E-BFA5-B0EE1A2E1C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61CE644-93CB-4A1D-9573-B9E52D4AEA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CAB0A3E-EE31-47CB-8420-976241524BE2}"/>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24186247-F2BC-43BD-90DA-F5A62EBE942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FDF6E2C4-90AA-4892-8D44-5E450DDC6F27}"/>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3548427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tart 3">
    <p:spTree>
      <p:nvGrpSpPr>
        <p:cNvPr id="1" name=""/>
        <p:cNvGrpSpPr/>
        <p:nvPr/>
      </p:nvGrpSpPr>
      <p:grpSpPr>
        <a:xfrm>
          <a:off x="0" y="0"/>
          <a:ext cx="0" cy="0"/>
          <a:chOff x="0" y="0"/>
          <a:chExt cx="0" cy="0"/>
        </a:xfrm>
      </p:grpSpPr>
      <p:sp>
        <p:nvSpPr>
          <p:cNvPr id="6" name="Picture Placeholder 43">
            <a:extLst>
              <a:ext uri="{FF2B5EF4-FFF2-40B4-BE49-F238E27FC236}">
                <a16:creationId xmlns:a16="http://schemas.microsoft.com/office/drawing/2014/main" id="{215DCC06-2F8F-4A0C-AC7E-B38085EDF376}"/>
              </a:ext>
            </a:extLst>
          </p:cNvPr>
          <p:cNvSpPr>
            <a:spLocks noGrp="1"/>
          </p:cNvSpPr>
          <p:nvPr>
            <p:ph type="pic" sz="quarter" idx="13"/>
          </p:nvPr>
        </p:nvSpPr>
        <p:spPr>
          <a:xfrm>
            <a:off x="0" y="0"/>
            <a:ext cx="6377126" cy="6858000"/>
          </a:xfrm>
          <a:custGeom>
            <a:avLst/>
            <a:gdLst>
              <a:gd name="connsiteX0" fmla="*/ 690146 w 6377126"/>
              <a:gd name="connsiteY0" fmla="*/ 6438374 h 6858000"/>
              <a:gd name="connsiteX1" fmla="*/ 932417 w 6377126"/>
              <a:gd name="connsiteY1" fmla="*/ 6858000 h 6858000"/>
              <a:gd name="connsiteX2" fmla="*/ 0 w 6377126"/>
              <a:gd name="connsiteY2" fmla="*/ 6858000 h 6858000"/>
              <a:gd name="connsiteX3" fmla="*/ 0 w 6377126"/>
              <a:gd name="connsiteY3" fmla="*/ 6836830 h 6858000"/>
              <a:gd name="connsiteX4" fmla="*/ 0 w 6377126"/>
              <a:gd name="connsiteY4" fmla="*/ 5243008 h 6858000"/>
              <a:gd name="connsiteX5" fmla="*/ 609485 w 6377126"/>
              <a:gd name="connsiteY5" fmla="*/ 6298666 h 6858000"/>
              <a:gd name="connsiteX6" fmla="*/ 0 w 6377126"/>
              <a:gd name="connsiteY6" fmla="*/ 6650552 h 6858000"/>
              <a:gd name="connsiteX7" fmla="*/ 3961652 w 6377126"/>
              <a:gd name="connsiteY7" fmla="*/ 4549571 h 6858000"/>
              <a:gd name="connsiteX8" fmla="*/ 5294425 w 6377126"/>
              <a:gd name="connsiteY8" fmla="*/ 6858000 h 6858000"/>
              <a:gd name="connsiteX9" fmla="*/ 3253128 w 6377126"/>
              <a:gd name="connsiteY9" fmla="*/ 6858000 h 6858000"/>
              <a:gd name="connsiteX10" fmla="*/ 2430680 w 6377126"/>
              <a:gd name="connsiteY10" fmla="*/ 5433478 h 6858000"/>
              <a:gd name="connsiteX11" fmla="*/ 1384858 w 6377126"/>
              <a:gd name="connsiteY11" fmla="*/ 3864041 h 6858000"/>
              <a:gd name="connsiteX12" fmla="*/ 3105618 w 6377126"/>
              <a:gd name="connsiteY12" fmla="*/ 6844488 h 6858000"/>
              <a:gd name="connsiteX13" fmla="*/ 3082214 w 6377126"/>
              <a:gd name="connsiteY13" fmla="*/ 6858000 h 6858000"/>
              <a:gd name="connsiteX14" fmla="*/ 1072123 w 6377126"/>
              <a:gd name="connsiteY14" fmla="*/ 6858000 h 6858000"/>
              <a:gd name="connsiteX15" fmla="*/ 0 w 6377126"/>
              <a:gd name="connsiteY15" fmla="*/ 5001027 h 6858000"/>
              <a:gd name="connsiteX16" fmla="*/ 0 w 6377126"/>
              <a:gd name="connsiteY16" fmla="*/ 4663589 h 6858000"/>
              <a:gd name="connsiteX17" fmla="*/ 4656363 w 6377126"/>
              <a:gd name="connsiteY17" fmla="*/ 1975236 h 6858000"/>
              <a:gd name="connsiteX18" fmla="*/ 6377126 w 6377126"/>
              <a:gd name="connsiteY18" fmla="*/ 4955682 h 6858000"/>
              <a:gd name="connsiteX19" fmla="*/ 4846153 w 6377126"/>
              <a:gd name="connsiteY19" fmla="*/ 5839590 h 6858000"/>
              <a:gd name="connsiteX20" fmla="*/ 3125391 w 6377126"/>
              <a:gd name="connsiteY20" fmla="*/ 2859143 h 6858000"/>
              <a:gd name="connsiteX21" fmla="*/ 2160227 w 6377126"/>
              <a:gd name="connsiteY21" fmla="*/ 1429414 h 6858000"/>
              <a:gd name="connsiteX22" fmla="*/ 3880991 w 6377126"/>
              <a:gd name="connsiteY22" fmla="*/ 4409862 h 6858000"/>
              <a:gd name="connsiteX23" fmla="*/ 2350018 w 6377126"/>
              <a:gd name="connsiteY23" fmla="*/ 5293770 h 6858000"/>
              <a:gd name="connsiteX24" fmla="*/ 629257 w 6377126"/>
              <a:gd name="connsiteY24" fmla="*/ 2313322 h 6858000"/>
              <a:gd name="connsiteX25" fmla="*/ 1474664 w 6377126"/>
              <a:gd name="connsiteY25" fmla="*/ 0 h 6858000"/>
              <a:gd name="connsiteX26" fmla="*/ 3515960 w 6377126"/>
              <a:gd name="connsiteY26" fmla="*/ 0 h 6858000"/>
              <a:gd name="connsiteX27" fmla="*/ 4575702 w 6377126"/>
              <a:gd name="connsiteY27" fmla="*/ 1835527 h 6858000"/>
              <a:gd name="connsiteX28" fmla="*/ 3044729 w 6377126"/>
              <a:gd name="connsiteY28" fmla="*/ 2719435 h 6858000"/>
              <a:gd name="connsiteX29" fmla="*/ 0 w 6377126"/>
              <a:gd name="connsiteY29" fmla="*/ 0 h 6858000"/>
              <a:gd name="connsiteX30" fmla="*/ 1334958 w 6377126"/>
              <a:gd name="connsiteY30" fmla="*/ 0 h 6858000"/>
              <a:gd name="connsiteX31" fmla="*/ 2079568 w 6377126"/>
              <a:gd name="connsiteY31" fmla="*/ 1289704 h 6858000"/>
              <a:gd name="connsiteX32" fmla="*/ 548597 w 6377126"/>
              <a:gd name="connsiteY32" fmla="*/ 2173612 h 6858000"/>
              <a:gd name="connsiteX33" fmla="*/ 0 w 6377126"/>
              <a:gd name="connsiteY33" fmla="*/ 1223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77126" h="6858000">
                <a:moveTo>
                  <a:pt x="690146" y="6438374"/>
                </a:moveTo>
                <a:lnTo>
                  <a:pt x="932417" y="6858000"/>
                </a:lnTo>
                <a:lnTo>
                  <a:pt x="0" y="6858000"/>
                </a:lnTo>
                <a:lnTo>
                  <a:pt x="0" y="6836830"/>
                </a:lnTo>
                <a:close/>
                <a:moveTo>
                  <a:pt x="0" y="5243008"/>
                </a:moveTo>
                <a:lnTo>
                  <a:pt x="609485" y="6298666"/>
                </a:lnTo>
                <a:lnTo>
                  <a:pt x="0" y="6650552"/>
                </a:lnTo>
                <a:close/>
                <a:moveTo>
                  <a:pt x="3961652" y="4549571"/>
                </a:moveTo>
                <a:lnTo>
                  <a:pt x="5294425" y="6858000"/>
                </a:lnTo>
                <a:lnTo>
                  <a:pt x="3253128" y="6858000"/>
                </a:lnTo>
                <a:lnTo>
                  <a:pt x="2430680" y="5433478"/>
                </a:lnTo>
                <a:close/>
                <a:moveTo>
                  <a:pt x="1384858" y="3864041"/>
                </a:moveTo>
                <a:lnTo>
                  <a:pt x="3105618" y="6844488"/>
                </a:lnTo>
                <a:lnTo>
                  <a:pt x="3082214" y="6858000"/>
                </a:lnTo>
                <a:lnTo>
                  <a:pt x="1072123" y="6858000"/>
                </a:lnTo>
                <a:lnTo>
                  <a:pt x="0" y="5001027"/>
                </a:lnTo>
                <a:lnTo>
                  <a:pt x="0" y="4663589"/>
                </a:lnTo>
                <a:close/>
                <a:moveTo>
                  <a:pt x="4656363" y="1975236"/>
                </a:moveTo>
                <a:lnTo>
                  <a:pt x="6377126" y="4955682"/>
                </a:lnTo>
                <a:lnTo>
                  <a:pt x="4846153" y="5839590"/>
                </a:lnTo>
                <a:lnTo>
                  <a:pt x="3125391" y="2859143"/>
                </a:lnTo>
                <a:close/>
                <a:moveTo>
                  <a:pt x="2160227" y="1429414"/>
                </a:moveTo>
                <a:lnTo>
                  <a:pt x="3880991" y="4409862"/>
                </a:lnTo>
                <a:lnTo>
                  <a:pt x="2350018" y="5293770"/>
                </a:lnTo>
                <a:lnTo>
                  <a:pt x="629257" y="2313322"/>
                </a:lnTo>
                <a:close/>
                <a:moveTo>
                  <a:pt x="1474664" y="0"/>
                </a:moveTo>
                <a:lnTo>
                  <a:pt x="3515960" y="0"/>
                </a:lnTo>
                <a:lnTo>
                  <a:pt x="4575702" y="1835527"/>
                </a:lnTo>
                <a:lnTo>
                  <a:pt x="3044729" y="2719435"/>
                </a:lnTo>
                <a:close/>
                <a:moveTo>
                  <a:pt x="0" y="0"/>
                </a:moveTo>
                <a:lnTo>
                  <a:pt x="1334958" y="0"/>
                </a:lnTo>
                <a:lnTo>
                  <a:pt x="2079568" y="1289704"/>
                </a:lnTo>
                <a:lnTo>
                  <a:pt x="548597" y="2173612"/>
                </a:lnTo>
                <a:lnTo>
                  <a:pt x="0" y="1223415"/>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dirty="0"/>
          </a:p>
        </p:txBody>
      </p:sp>
      <p:sp>
        <p:nvSpPr>
          <p:cNvPr id="14" name="Freeform: Shape 13">
            <a:extLst>
              <a:ext uri="{FF2B5EF4-FFF2-40B4-BE49-F238E27FC236}">
                <a16:creationId xmlns:a16="http://schemas.microsoft.com/office/drawing/2014/main" id="{B5D94040-2E6A-4074-9AF3-B7CFDC2DA20A}"/>
              </a:ext>
            </a:extLst>
          </p:cNvPr>
          <p:cNvSpPr/>
          <p:nvPr userDrawn="1"/>
        </p:nvSpPr>
        <p:spPr>
          <a:xfrm rot="19800000" flipH="1">
            <a:off x="-763010" y="1690932"/>
            <a:ext cx="1526020" cy="2643145"/>
          </a:xfrm>
          <a:custGeom>
            <a:avLst/>
            <a:gdLst>
              <a:gd name="connsiteX0" fmla="*/ 0 w 1526020"/>
              <a:gd name="connsiteY0" fmla="*/ 0 h 2643145"/>
              <a:gd name="connsiteX1" fmla="*/ 0 w 1526020"/>
              <a:gd name="connsiteY1" fmla="*/ 2643145 h 2643145"/>
              <a:gd name="connsiteX2" fmla="*/ 1526020 w 1526020"/>
              <a:gd name="connsiteY2" fmla="*/ 2643145 h 2643145"/>
            </a:gdLst>
            <a:ahLst/>
            <a:cxnLst>
              <a:cxn ang="0">
                <a:pos x="connsiteX0" y="connsiteY0"/>
              </a:cxn>
              <a:cxn ang="0">
                <a:pos x="connsiteX1" y="connsiteY1"/>
              </a:cxn>
              <a:cxn ang="0">
                <a:pos x="connsiteX2" y="connsiteY2"/>
              </a:cxn>
            </a:cxnLst>
            <a:rect l="l" t="t" r="r" b="b"/>
            <a:pathLst>
              <a:path w="1526020" h="2643145">
                <a:moveTo>
                  <a:pt x="0" y="0"/>
                </a:moveTo>
                <a:lnTo>
                  <a:pt x="0" y="2643145"/>
                </a:lnTo>
                <a:lnTo>
                  <a:pt x="1526020" y="2643145"/>
                </a:lnTo>
                <a:close/>
              </a:path>
            </a:pathLst>
          </a:cu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06E6589-8B22-4102-8C4A-8437D6B41771}"/>
              </a:ext>
            </a:extLst>
          </p:cNvPr>
          <p:cNvSpPr/>
          <p:nvPr userDrawn="1"/>
        </p:nvSpPr>
        <p:spPr>
          <a:xfrm>
            <a:off x="4928865" y="5091768"/>
            <a:ext cx="2550707" cy="1766232"/>
          </a:xfrm>
          <a:custGeom>
            <a:avLst/>
            <a:gdLst>
              <a:gd name="connsiteX0" fmla="*/ 1530973 w 2550707"/>
              <a:gd name="connsiteY0" fmla="*/ 0 h 1766232"/>
              <a:gd name="connsiteX1" fmla="*/ 2550707 w 2550707"/>
              <a:gd name="connsiteY1" fmla="*/ 1766232 h 1766232"/>
              <a:gd name="connsiteX2" fmla="*/ 509410 w 2550707"/>
              <a:gd name="connsiteY2" fmla="*/ 1766232 h 1766232"/>
              <a:gd name="connsiteX3" fmla="*/ 0 w 2550707"/>
              <a:gd name="connsiteY3" fmla="*/ 883908 h 1766232"/>
            </a:gdLst>
            <a:ahLst/>
            <a:cxnLst>
              <a:cxn ang="0">
                <a:pos x="connsiteX0" y="connsiteY0"/>
              </a:cxn>
              <a:cxn ang="0">
                <a:pos x="connsiteX1" y="connsiteY1"/>
              </a:cxn>
              <a:cxn ang="0">
                <a:pos x="connsiteX2" y="connsiteY2"/>
              </a:cxn>
              <a:cxn ang="0">
                <a:pos x="connsiteX3" y="connsiteY3"/>
              </a:cxn>
            </a:cxnLst>
            <a:rect l="l" t="t" r="r" b="b"/>
            <a:pathLst>
              <a:path w="2550707" h="1766232">
                <a:moveTo>
                  <a:pt x="1530973" y="0"/>
                </a:moveTo>
                <a:lnTo>
                  <a:pt x="2550707" y="1766232"/>
                </a:lnTo>
                <a:lnTo>
                  <a:pt x="509410" y="1766232"/>
                </a:lnTo>
                <a:lnTo>
                  <a:pt x="0" y="883908"/>
                </a:lnTo>
                <a:close/>
              </a:path>
            </a:pathLst>
          </a:cu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739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88EA908-BA59-4183-8648-53219FC00D5C}" type="slidenum">
              <a:rPr lang="en-AU" smtClean="0"/>
              <a:t>‹#›</a:t>
            </a:fld>
            <a:endParaRPr lang="en-AU"/>
          </a:p>
        </p:txBody>
      </p:sp>
      <p:sp>
        <p:nvSpPr>
          <p:cNvPr id="12" name="Picture Placeholder 19">
            <a:extLst>
              <a:ext uri="{FF2B5EF4-FFF2-40B4-BE49-F238E27FC236}">
                <a16:creationId xmlns:a16="http://schemas.microsoft.com/office/drawing/2014/main" id="{AF06FD0D-3239-4B31-B524-981A33B1B136}"/>
              </a:ext>
            </a:extLst>
          </p:cNvPr>
          <p:cNvSpPr>
            <a:spLocks noGrp="1"/>
          </p:cNvSpPr>
          <p:nvPr>
            <p:ph type="pic" sz="quarter" idx="19"/>
          </p:nvPr>
        </p:nvSpPr>
        <p:spPr>
          <a:xfrm>
            <a:off x="1" y="-1"/>
            <a:ext cx="9674087" cy="6858001"/>
          </a:xfrm>
          <a:custGeom>
            <a:avLst/>
            <a:gdLst>
              <a:gd name="connsiteX0" fmla="*/ 8686803 w 11430003"/>
              <a:gd name="connsiteY0" fmla="*/ 6467476 h 6858001"/>
              <a:gd name="connsiteX1" fmla="*/ 11430003 w 11430003"/>
              <a:gd name="connsiteY1" fmla="*/ 6467476 h 6858001"/>
              <a:gd name="connsiteX2" fmla="*/ 11430003 w 11430003"/>
              <a:gd name="connsiteY2" fmla="*/ 6858001 h 6858001"/>
              <a:gd name="connsiteX3" fmla="*/ 8686803 w 11430003"/>
              <a:gd name="connsiteY3" fmla="*/ 6858001 h 6858001"/>
              <a:gd name="connsiteX4" fmla="*/ 5791202 w 11430003"/>
              <a:gd name="connsiteY4" fmla="*/ 5572126 h 6858001"/>
              <a:gd name="connsiteX5" fmla="*/ 8534402 w 11430003"/>
              <a:gd name="connsiteY5" fmla="*/ 5572126 h 6858001"/>
              <a:gd name="connsiteX6" fmla="*/ 8534402 w 11430003"/>
              <a:gd name="connsiteY6" fmla="*/ 6858001 h 6858001"/>
              <a:gd name="connsiteX7" fmla="*/ 5791202 w 11430003"/>
              <a:gd name="connsiteY7" fmla="*/ 6858001 h 6858001"/>
              <a:gd name="connsiteX8" fmla="*/ 2895602 w 11430003"/>
              <a:gd name="connsiteY8" fmla="*/ 5133976 h 6858001"/>
              <a:gd name="connsiteX9" fmla="*/ 5638801 w 11430003"/>
              <a:gd name="connsiteY9" fmla="*/ 5133976 h 6858001"/>
              <a:gd name="connsiteX10" fmla="*/ 5638801 w 11430003"/>
              <a:gd name="connsiteY10" fmla="*/ 6858001 h 6858001"/>
              <a:gd name="connsiteX11" fmla="*/ 2895602 w 11430003"/>
              <a:gd name="connsiteY11" fmla="*/ 6858001 h 6858001"/>
              <a:gd name="connsiteX12" fmla="*/ 1 w 11430003"/>
              <a:gd name="connsiteY12" fmla="*/ 4238626 h 6858001"/>
              <a:gd name="connsiteX13" fmla="*/ 2743201 w 11430003"/>
              <a:gd name="connsiteY13" fmla="*/ 4238626 h 6858001"/>
              <a:gd name="connsiteX14" fmla="*/ 2743201 w 11430003"/>
              <a:gd name="connsiteY14" fmla="*/ 6858001 h 6858001"/>
              <a:gd name="connsiteX15" fmla="*/ 1 w 11430003"/>
              <a:gd name="connsiteY15" fmla="*/ 6858001 h 6858001"/>
              <a:gd name="connsiteX16" fmla="*/ 2895602 w 11430003"/>
              <a:gd name="connsiteY16" fmla="*/ 1276351 h 6858001"/>
              <a:gd name="connsiteX17" fmla="*/ 5638801 w 11430003"/>
              <a:gd name="connsiteY17" fmla="*/ 1276351 h 6858001"/>
              <a:gd name="connsiteX18" fmla="*/ 5638801 w 11430003"/>
              <a:gd name="connsiteY18" fmla="*/ 4933951 h 6858001"/>
              <a:gd name="connsiteX19" fmla="*/ 2895602 w 11430003"/>
              <a:gd name="connsiteY19" fmla="*/ 4933951 h 6858001"/>
              <a:gd name="connsiteX20" fmla="*/ 1 w 11430003"/>
              <a:gd name="connsiteY20" fmla="*/ 381002 h 6858001"/>
              <a:gd name="connsiteX21" fmla="*/ 2743201 w 11430003"/>
              <a:gd name="connsiteY21" fmla="*/ 381002 h 6858001"/>
              <a:gd name="connsiteX22" fmla="*/ 2743201 w 11430003"/>
              <a:gd name="connsiteY22" fmla="*/ 4038601 h 6858001"/>
              <a:gd name="connsiteX23" fmla="*/ 1 w 11430003"/>
              <a:gd name="connsiteY23" fmla="*/ 4038601 h 6858001"/>
              <a:gd name="connsiteX24" fmla="*/ 2895602 w 11430003"/>
              <a:gd name="connsiteY24" fmla="*/ 0 h 6858001"/>
              <a:gd name="connsiteX25" fmla="*/ 5638801 w 11430003"/>
              <a:gd name="connsiteY25" fmla="*/ 0 h 6858001"/>
              <a:gd name="connsiteX26" fmla="*/ 5638801 w 11430003"/>
              <a:gd name="connsiteY26" fmla="*/ 1076325 h 6858001"/>
              <a:gd name="connsiteX27" fmla="*/ 2895602 w 11430003"/>
              <a:gd name="connsiteY27" fmla="*/ 1076325 h 6858001"/>
              <a:gd name="connsiteX28" fmla="*/ 0 w 11430003"/>
              <a:gd name="connsiteY28" fmla="*/ 0 h 6858001"/>
              <a:gd name="connsiteX29" fmla="*/ 2743200 w 11430003"/>
              <a:gd name="connsiteY29" fmla="*/ 0 h 6858001"/>
              <a:gd name="connsiteX30" fmla="*/ 2743200 w 11430003"/>
              <a:gd name="connsiteY30" fmla="*/ 180975 h 6858001"/>
              <a:gd name="connsiteX31" fmla="*/ 0 w 11430003"/>
              <a:gd name="connsiteY31" fmla="*/ 18097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03" h="6858001">
                <a:moveTo>
                  <a:pt x="8686803" y="6467476"/>
                </a:moveTo>
                <a:lnTo>
                  <a:pt x="11430003" y="6467476"/>
                </a:lnTo>
                <a:lnTo>
                  <a:pt x="11430003" y="6858001"/>
                </a:lnTo>
                <a:lnTo>
                  <a:pt x="8686803" y="6858001"/>
                </a:lnTo>
                <a:close/>
                <a:moveTo>
                  <a:pt x="5791202" y="5572126"/>
                </a:moveTo>
                <a:lnTo>
                  <a:pt x="8534402" y="5572126"/>
                </a:lnTo>
                <a:lnTo>
                  <a:pt x="8534402" y="6858001"/>
                </a:lnTo>
                <a:lnTo>
                  <a:pt x="5791202" y="6858001"/>
                </a:lnTo>
                <a:close/>
                <a:moveTo>
                  <a:pt x="2895602" y="5133976"/>
                </a:moveTo>
                <a:lnTo>
                  <a:pt x="5638801" y="5133976"/>
                </a:lnTo>
                <a:lnTo>
                  <a:pt x="5638801" y="6858001"/>
                </a:lnTo>
                <a:lnTo>
                  <a:pt x="2895602" y="6858001"/>
                </a:lnTo>
                <a:close/>
                <a:moveTo>
                  <a:pt x="1" y="4238626"/>
                </a:moveTo>
                <a:lnTo>
                  <a:pt x="2743201" y="4238626"/>
                </a:lnTo>
                <a:lnTo>
                  <a:pt x="2743201" y="6858001"/>
                </a:lnTo>
                <a:lnTo>
                  <a:pt x="1" y="6858001"/>
                </a:lnTo>
                <a:close/>
                <a:moveTo>
                  <a:pt x="2895602" y="1276351"/>
                </a:moveTo>
                <a:lnTo>
                  <a:pt x="5638801" y="1276351"/>
                </a:lnTo>
                <a:lnTo>
                  <a:pt x="5638801" y="4933951"/>
                </a:lnTo>
                <a:lnTo>
                  <a:pt x="2895602" y="4933951"/>
                </a:lnTo>
                <a:close/>
                <a:moveTo>
                  <a:pt x="1" y="381002"/>
                </a:moveTo>
                <a:lnTo>
                  <a:pt x="2743201" y="381002"/>
                </a:lnTo>
                <a:lnTo>
                  <a:pt x="2743201" y="4038601"/>
                </a:lnTo>
                <a:lnTo>
                  <a:pt x="1" y="4038601"/>
                </a:lnTo>
                <a:close/>
                <a:moveTo>
                  <a:pt x="2895602" y="0"/>
                </a:moveTo>
                <a:lnTo>
                  <a:pt x="5638801" y="0"/>
                </a:lnTo>
                <a:lnTo>
                  <a:pt x="5638801" y="1076325"/>
                </a:lnTo>
                <a:lnTo>
                  <a:pt x="2895602" y="1076325"/>
                </a:lnTo>
                <a:close/>
                <a:moveTo>
                  <a:pt x="0" y="0"/>
                </a:moveTo>
                <a:lnTo>
                  <a:pt x="2743200" y="0"/>
                </a:lnTo>
                <a:lnTo>
                  <a:pt x="2743200" y="180975"/>
                </a:lnTo>
                <a:lnTo>
                  <a:pt x="0" y="180975"/>
                </a:lnTo>
                <a:close/>
              </a:path>
            </a:pathLst>
          </a:custGeom>
        </p:spPr>
        <p:txBody>
          <a:bodyPr wrap="square" anchor="ctr">
            <a:noAutofit/>
          </a:bodyPr>
          <a:lstStyle>
            <a:lvl1pPr marL="0" indent="0" algn="ctr">
              <a:buFontTx/>
              <a:buNone/>
              <a:defRPr/>
            </a:lvl1pPr>
          </a:lstStyle>
          <a:p>
            <a:endParaRPr lang="en-US"/>
          </a:p>
        </p:txBody>
      </p:sp>
    </p:spTree>
    <p:extLst>
      <p:ext uri="{BB962C8B-B14F-4D97-AF65-F5344CB8AC3E}">
        <p14:creationId xmlns:p14="http://schemas.microsoft.com/office/powerpoint/2010/main" val="3964627062"/>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 Green">
  <p:cSld name="1_Blank - Green">
    <p:bg>
      <p:bgPr>
        <a:solidFill>
          <a:srgbClr val="006633"/>
        </a:solidFill>
        <a:effectLst/>
      </p:bgPr>
    </p:bg>
    <p:spTree>
      <p:nvGrpSpPr>
        <p:cNvPr id="1" name="Shape 17"/>
        <p:cNvGrpSpPr/>
        <p:nvPr/>
      </p:nvGrpSpPr>
      <p:grpSpPr>
        <a:xfrm>
          <a:off x="0" y="0"/>
          <a:ext cx="0" cy="0"/>
          <a:chOff x="0" y="0"/>
          <a:chExt cx="0" cy="0"/>
        </a:xfrm>
      </p:grpSpPr>
      <p:sp>
        <p:nvSpPr>
          <p:cNvPr id="18" name="Google Shape;18;p37"/>
          <p:cNvSpPr txBox="1">
            <a:spLocks noGrp="1"/>
          </p:cNvSpPr>
          <p:nvPr>
            <p:ph type="sldNum" idx="12"/>
          </p:nvPr>
        </p:nvSpPr>
        <p:spPr>
          <a:xfrm>
            <a:off x="11774774" y="6546850"/>
            <a:ext cx="4426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400" b="1"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6238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EBEF-FEAD-4F2C-97D1-22E2D5D534A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49A427FB-2121-49C2-99A2-3922224D0B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EBAF9F3F-D634-49F6-98AD-D69A6FEAEA89}"/>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43F3624C-B19F-4C6F-962E-EBD386A16DB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1875AC8-9066-4C1A-9680-AB4AF158A6BF}"/>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41264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96C7-7C02-42B5-9EFA-257F97574D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392F820-2D4A-43E4-A14F-1B9965363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9D194E-174D-4CC8-AC61-785DB0B7D353}"/>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A0FC9D56-8150-4570-AC96-89D34F630DD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F1A48E-9DDF-449D-8AC5-40CAEB6DD2D5}"/>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349406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E5CD-6DBE-4EDF-9FAB-CFAB9D6E95B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D64F4809-241D-4BAC-92C5-045303F125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C1D8788E-0D92-4574-A6B0-F2F90CA7CA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9B3ED87-7A02-4CC9-8C1B-A270B012663D}"/>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a:extLst>
              <a:ext uri="{FF2B5EF4-FFF2-40B4-BE49-F238E27FC236}">
                <a16:creationId xmlns:a16="http://schemas.microsoft.com/office/drawing/2014/main" id="{E67F288A-3CD0-4734-B13A-329A8986945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68A0BB2-EBF3-4ADD-A5BC-39C0B5CDDB1A}"/>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30772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7F16-058A-45C7-9BAB-2D309BCEC12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61F9A8D-13CB-472C-892C-74AA8F85B0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C5B024-9BB1-4416-8E23-8A133BA8BB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11F879E-45C3-4A49-A20F-F3FD7AAD13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A1D2FA-90C8-4913-827B-A60C967D26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BF07D1EF-7FA8-4CA0-9D89-EB40B763D547}"/>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8" name="Footer Placeholder 7">
            <a:extLst>
              <a:ext uri="{FF2B5EF4-FFF2-40B4-BE49-F238E27FC236}">
                <a16:creationId xmlns:a16="http://schemas.microsoft.com/office/drawing/2014/main" id="{41E91CBF-775F-4A27-BCFE-659915D9BFD9}"/>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2E5455F4-1EE7-4549-94B0-3712747C8EE9}"/>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1685303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1F13-7617-45BF-837A-C81855D39F4D}"/>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AAB5C272-89D1-47EF-8481-08DEB667B5F0}"/>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4" name="Footer Placeholder 3">
            <a:extLst>
              <a:ext uri="{FF2B5EF4-FFF2-40B4-BE49-F238E27FC236}">
                <a16:creationId xmlns:a16="http://schemas.microsoft.com/office/drawing/2014/main" id="{89DFB75B-9350-428E-872D-55348BC9C84A}"/>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9CD4C5EC-BD90-4EB2-B26E-1223E0C08BC5}"/>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144494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E85421-F79E-4FED-85FF-F1417F0D75E2}"/>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3" name="Footer Placeholder 2">
            <a:extLst>
              <a:ext uri="{FF2B5EF4-FFF2-40B4-BE49-F238E27FC236}">
                <a16:creationId xmlns:a16="http://schemas.microsoft.com/office/drawing/2014/main" id="{2B56010D-637C-40A7-AB80-1979E1B6B604}"/>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D6E5E358-831B-4A8C-B2AC-5BC6815B5866}"/>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241557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CB36-E046-46E9-9893-346DBA780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71923A1-66C6-4668-8D9F-C77EA444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702C5A83-FF02-4422-B5E4-6C9CCA43A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3A9F9E-579C-43D2-B1AA-A2574E582FDF}"/>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a:extLst>
              <a:ext uri="{FF2B5EF4-FFF2-40B4-BE49-F238E27FC236}">
                <a16:creationId xmlns:a16="http://schemas.microsoft.com/office/drawing/2014/main" id="{E1C17A3E-76E3-4EA4-A271-259DE431CD4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48C4EB2-F907-49EC-8EA4-BD6D0D4D1363}"/>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219762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1D0C-8C5B-4C04-A9E7-5655BB042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9E30DC1E-4545-44DB-8786-7EB5044EE0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3F3B7A47-1B9E-4D5A-875A-7B02E4386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B8159-8AF3-4DF9-A9F2-B197C665C972}"/>
              </a:ext>
            </a:extLst>
          </p:cNvPr>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a:extLst>
              <a:ext uri="{FF2B5EF4-FFF2-40B4-BE49-F238E27FC236}">
                <a16:creationId xmlns:a16="http://schemas.microsoft.com/office/drawing/2014/main" id="{5C326249-5065-4CD5-97A5-9C71A3C6FA7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EB302A-36EF-4574-84A0-819F8DD61BBD}"/>
              </a:ext>
            </a:extLst>
          </p:cNvPr>
          <p:cNvSpPr>
            <a:spLocks noGrp="1"/>
          </p:cNvSpPr>
          <p:nvPr>
            <p:ph type="sldNum" sz="quarter" idx="12"/>
          </p:nvPr>
        </p:nvSpPr>
        <p:spPr/>
        <p:txBody>
          <a:bodyPr/>
          <a:lstStyle/>
          <a:p>
            <a:fld id="{7467713A-8B44-41FC-8205-906E74351304}" type="slidenum">
              <a:rPr lang="en-ID" smtClean="0"/>
              <a:t>‹#›</a:t>
            </a:fld>
            <a:endParaRPr lang="en-ID"/>
          </a:p>
        </p:txBody>
      </p:sp>
    </p:spTree>
    <p:extLst>
      <p:ext uri="{BB962C8B-B14F-4D97-AF65-F5344CB8AC3E}">
        <p14:creationId xmlns:p14="http://schemas.microsoft.com/office/powerpoint/2010/main" val="4059016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3CF5B-D0E5-4F98-9B60-0B52948A52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F74D139-8362-470B-B638-94DE5D09C9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5A92E8B-CCD9-4FE3-9B57-0030C4B95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66B62-141F-40CD-B968-A70842A8829A}" type="datetimeFigureOut">
              <a:rPr lang="en-ID" smtClean="0"/>
              <a:t>27/12/2022</a:t>
            </a:fld>
            <a:endParaRPr lang="en-ID"/>
          </a:p>
        </p:txBody>
      </p:sp>
      <p:sp>
        <p:nvSpPr>
          <p:cNvPr id="5" name="Footer Placeholder 4">
            <a:extLst>
              <a:ext uri="{FF2B5EF4-FFF2-40B4-BE49-F238E27FC236}">
                <a16:creationId xmlns:a16="http://schemas.microsoft.com/office/drawing/2014/main" id="{03FEA4C5-B954-4F4D-887F-882EE5AC6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3A71AC2C-CFD7-423E-8654-8D3AFEB21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7713A-8B44-41FC-8205-906E74351304}" type="slidenum">
              <a:rPr lang="en-ID" smtClean="0"/>
              <a:t>‹#›</a:t>
            </a:fld>
            <a:endParaRPr lang="en-ID"/>
          </a:p>
        </p:txBody>
      </p:sp>
    </p:spTree>
    <p:extLst>
      <p:ext uri="{BB962C8B-B14F-4D97-AF65-F5344CB8AC3E}">
        <p14:creationId xmlns:p14="http://schemas.microsoft.com/office/powerpoint/2010/main" val="17820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0.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60.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hyperlink" Target="mailto:bps1401@bps.go.i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0213E1B9-7457-4F6B-8FC4-14F66B5AC5B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0"/>
            <a:ext cx="6377126" cy="6857999"/>
          </a:xfrm>
        </p:spPr>
      </p:pic>
      <p:sp>
        <p:nvSpPr>
          <p:cNvPr id="4" name="Rounded Rectangle 26">
            <a:extLst>
              <a:ext uri="{FF2B5EF4-FFF2-40B4-BE49-F238E27FC236}">
                <a16:creationId xmlns:a16="http://schemas.microsoft.com/office/drawing/2014/main" id="{4553713F-73F1-405D-9C29-33B3620B14C9}"/>
              </a:ext>
            </a:extLst>
          </p:cNvPr>
          <p:cNvSpPr/>
          <p:nvPr/>
        </p:nvSpPr>
        <p:spPr>
          <a:xfrm>
            <a:off x="8940800" y="6050981"/>
            <a:ext cx="2959705" cy="476820"/>
          </a:xfrm>
          <a:prstGeom prst="roundRect">
            <a:avLst>
              <a:gd name="adj" fmla="val 50000"/>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6826DEC-4297-4271-A5BF-ED4CC4DD9F8C}"/>
              </a:ext>
            </a:extLst>
          </p:cNvPr>
          <p:cNvSpPr/>
          <p:nvPr/>
        </p:nvSpPr>
        <p:spPr>
          <a:xfrm>
            <a:off x="8837573" y="6090733"/>
            <a:ext cx="3271470" cy="338554"/>
          </a:xfrm>
          <a:prstGeom prst="rect">
            <a:avLst/>
          </a:prstGeom>
        </p:spPr>
        <p:txBody>
          <a:bodyPr wrap="square">
            <a:spAutoFit/>
          </a:bodyPr>
          <a:lstStyle/>
          <a:p>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Teluk</a:t>
            </a:r>
            <a:r>
              <a:rPr lang="en-US" sz="1600" dirty="0">
                <a:solidFill>
                  <a:schemeClr val="bg1"/>
                </a:solidFill>
                <a:latin typeface="Franklin Gothic Medium Cond" panose="020B0606030402020204" pitchFamily="34" charset="0"/>
              </a:rPr>
              <a:t> Kuantan, 28 </a:t>
            </a:r>
            <a:r>
              <a:rPr lang="en-US" sz="1600" dirty="0" err="1">
                <a:solidFill>
                  <a:schemeClr val="bg1"/>
                </a:solidFill>
                <a:latin typeface="Franklin Gothic Medium Cond" panose="020B0606030402020204" pitchFamily="34" charset="0"/>
              </a:rPr>
              <a:t>Desember</a:t>
            </a:r>
            <a:r>
              <a:rPr lang="en-US" sz="1600" dirty="0">
                <a:solidFill>
                  <a:schemeClr val="bg1"/>
                </a:solidFill>
                <a:latin typeface="Franklin Gothic Medium Cond" panose="020B0606030402020204" pitchFamily="34" charset="0"/>
              </a:rPr>
              <a:t> 2022</a:t>
            </a:r>
          </a:p>
        </p:txBody>
      </p:sp>
      <p:grpSp>
        <p:nvGrpSpPr>
          <p:cNvPr id="9" name="Group 8">
            <a:extLst>
              <a:ext uri="{FF2B5EF4-FFF2-40B4-BE49-F238E27FC236}">
                <a16:creationId xmlns:a16="http://schemas.microsoft.com/office/drawing/2014/main" id="{93120630-D184-4C37-85FD-23D0B2E65F3A}"/>
              </a:ext>
            </a:extLst>
          </p:cNvPr>
          <p:cNvGrpSpPr/>
          <p:nvPr/>
        </p:nvGrpSpPr>
        <p:grpSpPr>
          <a:xfrm flipH="1">
            <a:off x="5976886" y="3327848"/>
            <a:ext cx="5842604" cy="202305"/>
            <a:chOff x="6319024" y="3470275"/>
            <a:chExt cx="2992039" cy="202305"/>
          </a:xfrm>
        </p:grpSpPr>
        <p:sp>
          <p:nvSpPr>
            <p:cNvPr id="10" name="Rectangle 9">
              <a:extLst>
                <a:ext uri="{FF2B5EF4-FFF2-40B4-BE49-F238E27FC236}">
                  <a16:creationId xmlns:a16="http://schemas.microsoft.com/office/drawing/2014/main" id="{4B264D3B-C271-4B76-AA08-0CC1FBDA15CD}"/>
                </a:ext>
              </a:extLst>
            </p:cNvPr>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Rounded Rectangle 21">
              <a:extLst>
                <a:ext uri="{FF2B5EF4-FFF2-40B4-BE49-F238E27FC236}">
                  <a16:creationId xmlns:a16="http://schemas.microsoft.com/office/drawing/2014/main" id="{99AF4B07-F935-4792-9206-ABFBC925C9FA}"/>
                </a:ext>
              </a:extLst>
            </p:cNvPr>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Rounded Rectangle 20">
              <a:extLst>
                <a:ext uri="{FF2B5EF4-FFF2-40B4-BE49-F238E27FC236}">
                  <a16:creationId xmlns:a16="http://schemas.microsoft.com/office/drawing/2014/main" id="{584353FC-998B-4175-8B79-08C1D8B1B49D}"/>
                </a:ext>
              </a:extLst>
            </p:cNvPr>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15" name="组合 5">
            <a:extLst>
              <a:ext uri="{FF2B5EF4-FFF2-40B4-BE49-F238E27FC236}">
                <a16:creationId xmlns:a16="http://schemas.microsoft.com/office/drawing/2014/main" id="{9B55EBEF-1A2E-4389-8D37-F09BB4273052}"/>
              </a:ext>
            </a:extLst>
          </p:cNvPr>
          <p:cNvGrpSpPr/>
          <p:nvPr/>
        </p:nvGrpSpPr>
        <p:grpSpPr>
          <a:xfrm rot="10800000">
            <a:off x="10902783" y="4468855"/>
            <a:ext cx="876850" cy="110431"/>
            <a:chOff x="7325756" y="6126083"/>
            <a:chExt cx="812214" cy="102290"/>
          </a:xfrm>
          <a:solidFill>
            <a:schemeClr val="bg1"/>
          </a:solidFill>
        </p:grpSpPr>
        <p:sp>
          <p:nvSpPr>
            <p:cNvPr id="16" name="椭圆 6">
              <a:extLst>
                <a:ext uri="{FF2B5EF4-FFF2-40B4-BE49-F238E27FC236}">
                  <a16:creationId xmlns:a16="http://schemas.microsoft.com/office/drawing/2014/main" id="{B535DA68-AF25-4DBF-B22F-50B0B47DE893}"/>
                </a:ext>
              </a:extLst>
            </p:cNvPr>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7" name="椭圆 7">
              <a:extLst>
                <a:ext uri="{FF2B5EF4-FFF2-40B4-BE49-F238E27FC236}">
                  <a16:creationId xmlns:a16="http://schemas.microsoft.com/office/drawing/2014/main" id="{4C15DBAA-C5E1-4F84-83CB-F59DE0CC4671}"/>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8">
              <a:extLst>
                <a:ext uri="{FF2B5EF4-FFF2-40B4-BE49-F238E27FC236}">
                  <a16:creationId xmlns:a16="http://schemas.microsoft.com/office/drawing/2014/main" id="{2ABB8822-0878-416F-B964-A1D33C7335E3}"/>
                </a:ext>
              </a:extLst>
            </p:cNvPr>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9">
              <a:extLst>
                <a:ext uri="{FF2B5EF4-FFF2-40B4-BE49-F238E27FC236}">
                  <a16:creationId xmlns:a16="http://schemas.microsoft.com/office/drawing/2014/main" id="{1B92137E-C152-4539-BF3A-EBE2C94A5F9C}"/>
                </a:ext>
              </a:extLst>
            </p:cNvPr>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0" name="椭圆 10">
              <a:extLst>
                <a:ext uri="{FF2B5EF4-FFF2-40B4-BE49-F238E27FC236}">
                  <a16:creationId xmlns:a16="http://schemas.microsoft.com/office/drawing/2014/main" id="{AD9F8576-9267-4C93-84EE-40B6115B18C3}"/>
                </a:ext>
              </a:extLst>
            </p:cNvPr>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pic>
        <p:nvPicPr>
          <p:cNvPr id="24" name="Picture 23">
            <a:extLst>
              <a:ext uri="{FF2B5EF4-FFF2-40B4-BE49-F238E27FC236}">
                <a16:creationId xmlns:a16="http://schemas.microsoft.com/office/drawing/2014/main" id="{7FB17DAE-E67D-426A-A554-FD897D7C6EC0}"/>
              </a:ext>
            </a:extLst>
          </p:cNvPr>
          <p:cNvPicPr>
            <a:picLocks noChangeAspect="1"/>
          </p:cNvPicPr>
          <p:nvPr/>
        </p:nvPicPr>
        <p:blipFill>
          <a:blip r:embed="rId3"/>
          <a:srcRect/>
          <a:stretch/>
        </p:blipFill>
        <p:spPr>
          <a:xfrm>
            <a:off x="10317708" y="176286"/>
            <a:ext cx="1719456" cy="696775"/>
          </a:xfrm>
          <a:prstGeom prst="rect">
            <a:avLst/>
          </a:prstGeom>
        </p:spPr>
      </p:pic>
      <p:pic>
        <p:nvPicPr>
          <p:cNvPr id="21" name="Picture 20">
            <a:extLst>
              <a:ext uri="{FF2B5EF4-FFF2-40B4-BE49-F238E27FC236}">
                <a16:creationId xmlns:a16="http://schemas.microsoft.com/office/drawing/2014/main" id="{D9376282-342C-4D04-BBC2-FD1B2A08BF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4485"/>
          <a:stretch/>
        </p:blipFill>
        <p:spPr>
          <a:xfrm>
            <a:off x="4251829" y="214187"/>
            <a:ext cx="892331" cy="633637"/>
          </a:xfrm>
          <a:prstGeom prst="rect">
            <a:avLst/>
          </a:prstGeom>
        </p:spPr>
      </p:pic>
      <p:sp>
        <p:nvSpPr>
          <p:cNvPr id="23" name="TextBox 22">
            <a:extLst>
              <a:ext uri="{FF2B5EF4-FFF2-40B4-BE49-F238E27FC236}">
                <a16:creationId xmlns:a16="http://schemas.microsoft.com/office/drawing/2014/main" id="{16ED6345-B461-4D43-9451-60D53C839185}"/>
              </a:ext>
            </a:extLst>
          </p:cNvPr>
          <p:cNvSpPr txBox="1"/>
          <p:nvPr/>
        </p:nvSpPr>
        <p:spPr>
          <a:xfrm>
            <a:off x="5071171" y="214187"/>
            <a:ext cx="3890745" cy="646331"/>
          </a:xfrm>
          <a:prstGeom prst="rect">
            <a:avLst/>
          </a:prstGeom>
          <a:noFill/>
        </p:spPr>
        <p:txBody>
          <a:bodyPr wrap="none" rtlCol="0">
            <a:spAutoFit/>
          </a:bodyPr>
          <a:lstStyle/>
          <a:p>
            <a:r>
              <a:rPr lang="en-GB" b="1" i="1" dirty="0">
                <a:latin typeface="Arial" panose="020B0604020202020204" pitchFamily="34" charset="0"/>
                <a:cs typeface="Arial" panose="020B0604020202020204" pitchFamily="34" charset="0"/>
              </a:rPr>
              <a:t>BADAN PUSAT STATISTIK</a:t>
            </a:r>
          </a:p>
          <a:p>
            <a:r>
              <a:rPr lang="en-GB" b="1" i="1" dirty="0">
                <a:latin typeface="Arial" panose="020B0604020202020204" pitchFamily="34" charset="0"/>
                <a:cs typeface="Arial" panose="020B0604020202020204" pitchFamily="34" charset="0"/>
              </a:rPr>
              <a:t>KABUPATEN KUANTAN SINGINGI</a:t>
            </a:r>
            <a:endParaRPr lang="en-US" b="1" i="1" dirty="0">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704D0991-08B9-458D-9C8B-3DB09F1C068E}"/>
              </a:ext>
            </a:extLst>
          </p:cNvPr>
          <p:cNvSpPr txBox="1">
            <a:spLocks/>
          </p:cNvSpPr>
          <p:nvPr/>
        </p:nvSpPr>
        <p:spPr>
          <a:xfrm>
            <a:off x="4937454" y="2281383"/>
            <a:ext cx="7131477" cy="978729"/>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80000"/>
              </a:lnSpc>
            </a:pPr>
            <a:r>
              <a:rPr lang="en-US" sz="3200">
                <a:solidFill>
                  <a:srgbClr val="005F2E"/>
                </a:solidFill>
                <a:latin typeface="Franklin Gothic Medium Cond" panose="020B0606030402020204" pitchFamily="34" charset="0"/>
              </a:rPr>
              <a:t>Penyelenggaraan Statistik Sektoral </a:t>
            </a:r>
          </a:p>
          <a:p>
            <a:pPr algn="r">
              <a:lnSpc>
                <a:spcPct val="80000"/>
              </a:lnSpc>
            </a:pPr>
            <a:r>
              <a:rPr lang="en-US" sz="4000">
                <a:solidFill>
                  <a:srgbClr val="005F2E"/>
                </a:solidFill>
                <a:latin typeface="Franklin Gothic Medium Cond" panose="020B0606030402020204" pitchFamily="34" charset="0"/>
              </a:rPr>
              <a:t>Menuju Satu Data Kuantan Singingi</a:t>
            </a:r>
          </a:p>
        </p:txBody>
      </p:sp>
      <p:sp>
        <p:nvSpPr>
          <p:cNvPr id="25" name="Google Shape;54;p1">
            <a:extLst>
              <a:ext uri="{FF2B5EF4-FFF2-40B4-BE49-F238E27FC236}">
                <a16:creationId xmlns:a16="http://schemas.microsoft.com/office/drawing/2014/main" id="{02E0F539-9253-4047-B9C6-CD8EA9BECA9C}"/>
              </a:ext>
            </a:extLst>
          </p:cNvPr>
          <p:cNvSpPr/>
          <p:nvPr/>
        </p:nvSpPr>
        <p:spPr>
          <a:xfrm>
            <a:off x="6096000" y="3583382"/>
            <a:ext cx="5956908" cy="369332"/>
          </a:xfrm>
          <a:prstGeom prst="rect">
            <a:avLst/>
          </a:prstGeom>
          <a:noFill/>
          <a:ln>
            <a:noFill/>
          </a:ln>
        </p:spPr>
        <p:txBody>
          <a:bodyPr spcFirstLastPara="1" wrap="square" lIns="91425" tIns="45700" rIns="91425" bIns="45700" anchor="t" anchorCtr="0">
            <a:normAutofit/>
          </a:bodyPr>
          <a:lstStyle/>
          <a:p>
            <a:pPr lvl="0" algn="r">
              <a:lnSpc>
                <a:spcPct val="90000"/>
              </a:lnSpc>
              <a:buClr>
                <a:srgbClr val="595959"/>
              </a:buClr>
              <a:buSzPts val="1530"/>
            </a:pPr>
            <a:r>
              <a:rPr lang="en-US" sz="1530" i="1" dirty="0" err="1">
                <a:solidFill>
                  <a:srgbClr val="595959"/>
                </a:solidFill>
                <a:ea typeface="Calibri"/>
                <a:cs typeface="Calibri"/>
                <a:sym typeface="Calibri"/>
              </a:rPr>
              <a:t>disampaikan</a:t>
            </a:r>
            <a:r>
              <a:rPr lang="en-US" sz="1530" i="1" dirty="0">
                <a:solidFill>
                  <a:srgbClr val="595959"/>
                </a:solidFill>
                <a:ea typeface="Calibri"/>
                <a:cs typeface="Calibri"/>
                <a:sym typeface="Calibri"/>
              </a:rPr>
              <a:t> pada </a:t>
            </a:r>
            <a:r>
              <a:rPr lang="en-US" sz="1530" i="1" dirty="0" err="1">
                <a:solidFill>
                  <a:srgbClr val="595959"/>
                </a:solidFill>
                <a:ea typeface="Calibri"/>
                <a:cs typeface="Calibri"/>
                <a:sym typeface="Calibri"/>
              </a:rPr>
              <a:t>Pembinaan</a:t>
            </a:r>
            <a:r>
              <a:rPr lang="en-US" sz="1530" i="1" dirty="0">
                <a:solidFill>
                  <a:srgbClr val="595959"/>
                </a:solidFill>
                <a:ea typeface="Calibri"/>
                <a:cs typeface="Calibri"/>
                <a:sym typeface="Calibri"/>
              </a:rPr>
              <a:t> </a:t>
            </a:r>
            <a:r>
              <a:rPr lang="en-US" sz="1530" i="1" dirty="0" err="1">
                <a:solidFill>
                  <a:srgbClr val="595959"/>
                </a:solidFill>
                <a:ea typeface="Calibri"/>
                <a:cs typeface="Calibri"/>
                <a:sym typeface="Calibri"/>
              </a:rPr>
              <a:t>Statistik</a:t>
            </a:r>
            <a:r>
              <a:rPr lang="en-US" sz="1530" i="1" dirty="0">
                <a:solidFill>
                  <a:srgbClr val="595959"/>
                </a:solidFill>
                <a:ea typeface="Calibri"/>
                <a:cs typeface="Calibri"/>
                <a:sym typeface="Calibri"/>
              </a:rPr>
              <a:t> </a:t>
            </a:r>
            <a:r>
              <a:rPr lang="en-US" sz="1530" i="1" dirty="0" err="1">
                <a:solidFill>
                  <a:srgbClr val="595959"/>
                </a:solidFill>
                <a:ea typeface="Calibri"/>
                <a:cs typeface="Calibri"/>
                <a:sym typeface="Calibri"/>
              </a:rPr>
              <a:t>Sektoral</a:t>
            </a:r>
            <a:r>
              <a:rPr lang="en-US" sz="1530" i="1" dirty="0">
                <a:solidFill>
                  <a:srgbClr val="595959"/>
                </a:solidFill>
                <a:ea typeface="Calibri"/>
                <a:cs typeface="Calibri"/>
                <a:sym typeface="Calibri"/>
              </a:rPr>
              <a:t> Kuantan </a:t>
            </a:r>
            <a:r>
              <a:rPr lang="en-US" sz="1530" i="1" dirty="0" err="1">
                <a:solidFill>
                  <a:srgbClr val="595959"/>
                </a:solidFill>
                <a:ea typeface="Calibri"/>
                <a:cs typeface="Calibri"/>
                <a:sym typeface="Calibri"/>
              </a:rPr>
              <a:t>Singingi</a:t>
            </a:r>
            <a:r>
              <a:rPr lang="en-US" sz="1530" i="1" dirty="0">
                <a:solidFill>
                  <a:srgbClr val="595959"/>
                </a:solidFill>
                <a:ea typeface="Calibri"/>
                <a:cs typeface="Calibri"/>
                <a:sym typeface="Calibri"/>
              </a:rPr>
              <a:t> 2022</a:t>
            </a:r>
            <a:endParaRPr sz="1530" i="1" dirty="0">
              <a:solidFill>
                <a:srgbClr val="595959"/>
              </a:solidFill>
              <a:latin typeface="Calibri"/>
              <a:ea typeface="Calibri"/>
              <a:cs typeface="Calibri"/>
              <a:sym typeface="Calibri"/>
            </a:endParaRPr>
          </a:p>
        </p:txBody>
      </p:sp>
      <p:sp>
        <p:nvSpPr>
          <p:cNvPr id="26" name="Google Shape;49;p1">
            <a:extLst>
              <a:ext uri="{FF2B5EF4-FFF2-40B4-BE49-F238E27FC236}">
                <a16:creationId xmlns:a16="http://schemas.microsoft.com/office/drawing/2014/main" id="{1A241534-F884-4A46-AC63-39A6B2F30197}"/>
              </a:ext>
            </a:extLst>
          </p:cNvPr>
          <p:cNvSpPr/>
          <p:nvPr/>
        </p:nvSpPr>
        <p:spPr>
          <a:xfrm>
            <a:off x="7764087" y="4805012"/>
            <a:ext cx="4301825" cy="49240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5F2E"/>
              </a:buClr>
              <a:buSzPts val="2600"/>
              <a:buFont typeface="Arial Narrow"/>
              <a:buNone/>
            </a:pPr>
            <a:r>
              <a:rPr lang="en-US" sz="2600" b="1" dirty="0">
                <a:solidFill>
                  <a:srgbClr val="005F2E"/>
                </a:solidFill>
                <a:latin typeface="Arial Narrow"/>
                <a:sym typeface="Arial Narrow"/>
              </a:rPr>
              <a:t>Ir. </a:t>
            </a:r>
            <a:r>
              <a:rPr lang="en-US" sz="2600" b="1" dirty="0" err="1">
                <a:solidFill>
                  <a:srgbClr val="005F2E"/>
                </a:solidFill>
                <a:latin typeface="Arial Narrow"/>
                <a:sym typeface="Arial Narrow"/>
              </a:rPr>
              <a:t>Budianto</a:t>
            </a:r>
            <a:endParaRPr dirty="0"/>
          </a:p>
        </p:txBody>
      </p:sp>
      <p:sp>
        <p:nvSpPr>
          <p:cNvPr id="27" name="Google Shape;54;p1">
            <a:extLst>
              <a:ext uri="{FF2B5EF4-FFF2-40B4-BE49-F238E27FC236}">
                <a16:creationId xmlns:a16="http://schemas.microsoft.com/office/drawing/2014/main" id="{A78F1C78-CF53-4B4F-B29F-9162EBE88D19}"/>
              </a:ext>
            </a:extLst>
          </p:cNvPr>
          <p:cNvSpPr/>
          <p:nvPr/>
        </p:nvSpPr>
        <p:spPr>
          <a:xfrm>
            <a:off x="7764087" y="5246918"/>
            <a:ext cx="4301825" cy="369332"/>
          </a:xfrm>
          <a:prstGeom prst="rect">
            <a:avLst/>
          </a:prstGeom>
          <a:noFill/>
          <a:ln>
            <a:noFill/>
          </a:ln>
        </p:spPr>
        <p:txBody>
          <a:bodyPr spcFirstLastPara="1" wrap="square" lIns="91425" tIns="45700" rIns="91425" bIns="45700" anchor="t" anchorCtr="0">
            <a:normAutofit/>
          </a:bodyPr>
          <a:lstStyle/>
          <a:p>
            <a:pPr lvl="0" algn="r">
              <a:lnSpc>
                <a:spcPct val="90000"/>
              </a:lnSpc>
              <a:buClr>
                <a:srgbClr val="595959"/>
              </a:buClr>
              <a:buSzPts val="1530"/>
            </a:pPr>
            <a:r>
              <a:rPr lang="en-US" sz="1530" i="1" dirty="0" err="1">
                <a:solidFill>
                  <a:srgbClr val="595959"/>
                </a:solidFill>
                <a:latin typeface="Calibri"/>
                <a:ea typeface="Calibri"/>
                <a:cs typeface="Calibri"/>
                <a:sym typeface="Calibri"/>
              </a:rPr>
              <a:t>Kepala</a:t>
            </a:r>
            <a:r>
              <a:rPr lang="en-US" sz="1530" i="1" dirty="0">
                <a:solidFill>
                  <a:srgbClr val="595959"/>
                </a:solidFill>
                <a:latin typeface="Calibri"/>
                <a:ea typeface="Calibri"/>
                <a:cs typeface="Calibri"/>
                <a:sym typeface="Calibri"/>
              </a:rPr>
              <a:t> BPS </a:t>
            </a:r>
            <a:r>
              <a:rPr lang="en-US" sz="1530" i="1" dirty="0" err="1">
                <a:solidFill>
                  <a:srgbClr val="595959"/>
                </a:solidFill>
                <a:latin typeface="Calibri"/>
                <a:ea typeface="Calibri"/>
                <a:cs typeface="Calibri"/>
                <a:sym typeface="Calibri"/>
              </a:rPr>
              <a:t>Kabupaten</a:t>
            </a:r>
            <a:r>
              <a:rPr lang="en-US" sz="1530" i="1" dirty="0">
                <a:solidFill>
                  <a:srgbClr val="595959"/>
                </a:solidFill>
                <a:latin typeface="Calibri"/>
                <a:ea typeface="Calibri"/>
                <a:cs typeface="Calibri"/>
                <a:sym typeface="Calibri"/>
              </a:rPr>
              <a:t> Kuantan </a:t>
            </a:r>
            <a:r>
              <a:rPr lang="en-US" sz="1530" i="1" dirty="0" err="1">
                <a:solidFill>
                  <a:srgbClr val="595959"/>
                </a:solidFill>
                <a:latin typeface="Calibri"/>
                <a:ea typeface="Calibri"/>
                <a:cs typeface="Calibri"/>
                <a:sym typeface="Calibri"/>
              </a:rPr>
              <a:t>Singingi</a:t>
            </a:r>
            <a:endParaRPr sz="1530" i="1" dirty="0">
              <a:solidFill>
                <a:srgbClr val="595959"/>
              </a:solidFill>
              <a:latin typeface="Calibri"/>
              <a:ea typeface="Calibri"/>
              <a:cs typeface="Calibri"/>
              <a:sym typeface="Calibri"/>
            </a:endParaRPr>
          </a:p>
        </p:txBody>
      </p:sp>
    </p:spTree>
    <p:extLst>
      <p:ext uri="{BB962C8B-B14F-4D97-AF65-F5344CB8AC3E}">
        <p14:creationId xmlns:p14="http://schemas.microsoft.com/office/powerpoint/2010/main" val="1545150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9" y="56046"/>
            <a:ext cx="5594406"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Kapasitas Teknologi Informasi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Penguatan Peran Teknologi Informasi untuk Interoperabilitas Data</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sp>
        <p:nvSpPr>
          <p:cNvPr id="66" name="object 6">
            <a:extLst>
              <a:ext uri="{FF2B5EF4-FFF2-40B4-BE49-F238E27FC236}">
                <a16:creationId xmlns:a16="http://schemas.microsoft.com/office/drawing/2014/main" id="{FBF27B07-D2A4-4693-9083-9FE3CD248159}"/>
              </a:ext>
            </a:extLst>
          </p:cNvPr>
          <p:cNvSpPr txBox="1"/>
          <p:nvPr/>
        </p:nvSpPr>
        <p:spPr>
          <a:xfrm>
            <a:off x="6759939" y="1393845"/>
            <a:ext cx="560003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a:rPr>
              <a:t>Tata Kelola Integrasi Data</a:t>
            </a:r>
            <a:endParaRPr lang="en-US" b="1" dirty="0">
              <a:solidFill>
                <a:prstClr val="white"/>
              </a:solidFill>
              <a:cs typeface="Calibri"/>
            </a:endParaRPr>
          </a:p>
        </p:txBody>
      </p:sp>
      <p:sp>
        <p:nvSpPr>
          <p:cNvPr id="81" name="TextBox 80">
            <a:extLst>
              <a:ext uri="{FF2B5EF4-FFF2-40B4-BE49-F238E27FC236}">
                <a16:creationId xmlns:a16="http://schemas.microsoft.com/office/drawing/2014/main" id="{75A1BC2B-7FBC-4265-B2A8-7E18BCE821C4}"/>
              </a:ext>
            </a:extLst>
          </p:cNvPr>
          <p:cNvSpPr txBox="1"/>
          <p:nvPr/>
        </p:nvSpPr>
        <p:spPr>
          <a:xfrm>
            <a:off x="133758" y="6018018"/>
            <a:ext cx="9291308" cy="584775"/>
          </a:xfrm>
          <a:prstGeom prst="rect">
            <a:avLst/>
          </a:prstGeom>
          <a:solidFill>
            <a:schemeClr val="accent6">
              <a:lumMod val="40000"/>
              <a:lumOff val="60000"/>
            </a:schemeClr>
          </a:solidFill>
          <a:effectLst>
            <a:softEdge rad="31750"/>
          </a:effectLst>
        </p:spPr>
        <p:txBody>
          <a:bodyPr wrap="square" rtlCol="0">
            <a:spAutoFit/>
          </a:bodyPr>
          <a:lstStyle/>
          <a:p>
            <a:pPr marL="298450" marR="74295" indent="-285750">
              <a:lnSpc>
                <a:spcPct val="100000"/>
              </a:lnSpc>
              <a:buFont typeface="Wingdings" panose="05000000000000000000" pitchFamily="2" charset="2"/>
              <a:buChar char="ü"/>
              <a:tabLst>
                <a:tab pos="189865" algn="l"/>
              </a:tabLst>
            </a:pPr>
            <a:r>
              <a:rPr lang="en-US" sz="1600" spc="-40">
                <a:cs typeface="Calibri"/>
              </a:rPr>
              <a:t>Portal Diskominfotik Menjadi Portal Utama Data Sektoral yang Berasal Dari Setiap OPD Produsen Data</a:t>
            </a:r>
            <a:endParaRPr lang="en-US" sz="1600" spc="-5">
              <a:cs typeface="Calibri"/>
            </a:endParaRPr>
          </a:p>
          <a:p>
            <a:pPr marL="298450" marR="74295" indent="-285750">
              <a:lnSpc>
                <a:spcPct val="100000"/>
              </a:lnSpc>
              <a:buFont typeface="Wingdings" panose="05000000000000000000" pitchFamily="2" charset="2"/>
              <a:buChar char="ü"/>
              <a:tabLst>
                <a:tab pos="189865" algn="l"/>
              </a:tabLst>
            </a:pPr>
            <a:r>
              <a:rPr lang="en-US" sz="1600" spc="-40">
                <a:cs typeface="Calibri"/>
              </a:rPr>
              <a:t>Portal Diskominfotik Diarahkan Bisa Ber-Interoprabilitas dengan Portal Data BPS </a:t>
            </a:r>
            <a:endParaRPr lang="en-US" sz="1600">
              <a:cs typeface="Calibri"/>
            </a:endParaRPr>
          </a:p>
        </p:txBody>
      </p:sp>
      <p:sp>
        <p:nvSpPr>
          <p:cNvPr id="53" name="Rounded Rectangle 104">
            <a:extLst>
              <a:ext uri="{FF2B5EF4-FFF2-40B4-BE49-F238E27FC236}">
                <a16:creationId xmlns:a16="http://schemas.microsoft.com/office/drawing/2014/main" id="{230BADA5-AA16-4748-B40A-C03C8B5D1C90}"/>
              </a:ext>
            </a:extLst>
          </p:cNvPr>
          <p:cNvSpPr/>
          <p:nvPr/>
        </p:nvSpPr>
        <p:spPr>
          <a:xfrm>
            <a:off x="8648813" y="1982375"/>
            <a:ext cx="3304888" cy="1336736"/>
          </a:xfrm>
          <a:prstGeom prst="roundRect">
            <a:avLst>
              <a:gd name="adj" fmla="val 9070"/>
            </a:avLst>
          </a:prstGeom>
          <a:noFill/>
          <a:ln>
            <a:solidFill>
              <a:srgbClr val="1D70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5" name="Rounded Rectangle 104">
            <a:extLst>
              <a:ext uri="{FF2B5EF4-FFF2-40B4-BE49-F238E27FC236}">
                <a16:creationId xmlns:a16="http://schemas.microsoft.com/office/drawing/2014/main" id="{E2C60B78-09C2-4658-8C48-D3578BE1A601}"/>
              </a:ext>
            </a:extLst>
          </p:cNvPr>
          <p:cNvSpPr/>
          <p:nvPr/>
        </p:nvSpPr>
        <p:spPr>
          <a:xfrm>
            <a:off x="4971011" y="1951306"/>
            <a:ext cx="2781106" cy="2859577"/>
          </a:xfrm>
          <a:prstGeom prst="roundRect">
            <a:avLst>
              <a:gd name="adj" fmla="val 9070"/>
            </a:avLst>
          </a:prstGeom>
          <a:noFill/>
          <a:ln>
            <a:solidFill>
              <a:srgbClr val="1D70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endParaRPr lang="en-US" sz="1799">
              <a:solidFill>
                <a:schemeClr val="accent6">
                  <a:lumMod val="50000"/>
                </a:schemeClr>
              </a:solidFill>
            </a:endParaRPr>
          </a:p>
          <a:p>
            <a:pPr algn="ctr"/>
            <a:r>
              <a:rPr lang="en-US" sz="1600">
                <a:solidFill>
                  <a:schemeClr val="accent6">
                    <a:lumMod val="50000"/>
                  </a:schemeClr>
                </a:solidFill>
              </a:rPr>
              <a:t>Portal Satu Data Kuantan Singingi</a:t>
            </a:r>
          </a:p>
        </p:txBody>
      </p:sp>
      <p:cxnSp>
        <p:nvCxnSpPr>
          <p:cNvPr id="56" name="Straight Arrow Connector 55">
            <a:extLst>
              <a:ext uri="{FF2B5EF4-FFF2-40B4-BE49-F238E27FC236}">
                <a16:creationId xmlns:a16="http://schemas.microsoft.com/office/drawing/2014/main" id="{828B8519-19EC-4335-A19F-5BAABB0AA25C}"/>
              </a:ext>
            </a:extLst>
          </p:cNvPr>
          <p:cNvCxnSpPr>
            <a:cxnSpLocks/>
          </p:cNvCxnSpPr>
          <p:nvPr/>
        </p:nvCxnSpPr>
        <p:spPr>
          <a:xfrm flipH="1" flipV="1">
            <a:off x="7752117" y="2714797"/>
            <a:ext cx="913575" cy="7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A3F739F-AB36-40F3-9287-D57A34AB537C}"/>
              </a:ext>
            </a:extLst>
          </p:cNvPr>
          <p:cNvCxnSpPr>
            <a:cxnSpLocks/>
          </p:cNvCxnSpPr>
          <p:nvPr/>
        </p:nvCxnSpPr>
        <p:spPr>
          <a:xfrm>
            <a:off x="7752117" y="3943762"/>
            <a:ext cx="913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3F5C2B8-2DF8-46E7-A7A0-15B7F3910696}"/>
              </a:ext>
            </a:extLst>
          </p:cNvPr>
          <p:cNvSpPr/>
          <p:nvPr/>
        </p:nvSpPr>
        <p:spPr>
          <a:xfrm>
            <a:off x="7278131" y="4962029"/>
            <a:ext cx="1728485" cy="369204"/>
          </a:xfrm>
          <a:prstGeom prst="rect">
            <a:avLst/>
          </a:prstGeom>
        </p:spPr>
        <p:txBody>
          <a:bodyPr wrap="none">
            <a:spAutoFit/>
          </a:bodyPr>
          <a:lstStyle/>
          <a:p>
            <a:pPr algn="ctr"/>
            <a:r>
              <a:rPr lang="en-US" sz="1799">
                <a:solidFill>
                  <a:schemeClr val="accent6">
                    <a:lumMod val="50000"/>
                  </a:schemeClr>
                </a:solidFill>
              </a:rPr>
              <a:t>Interoperabilitas</a:t>
            </a:r>
          </a:p>
        </p:txBody>
      </p:sp>
      <p:sp>
        <p:nvSpPr>
          <p:cNvPr id="59" name="object 6">
            <a:extLst>
              <a:ext uri="{FF2B5EF4-FFF2-40B4-BE49-F238E27FC236}">
                <a16:creationId xmlns:a16="http://schemas.microsoft.com/office/drawing/2014/main" id="{91598D06-0168-4727-8709-D7BA017522B7}"/>
              </a:ext>
            </a:extLst>
          </p:cNvPr>
          <p:cNvSpPr/>
          <p:nvPr/>
        </p:nvSpPr>
        <p:spPr>
          <a:xfrm>
            <a:off x="1574291" y="1532161"/>
            <a:ext cx="1275587" cy="1089672"/>
          </a:xfrm>
          <a:prstGeom prst="rect">
            <a:avLst/>
          </a:prstGeom>
          <a:blipFill>
            <a:blip r:embed="rId4" cstate="print"/>
            <a:stretch>
              <a:fillRect/>
            </a:stretch>
          </a:blipFill>
        </p:spPr>
        <p:txBody>
          <a:bodyPr wrap="square" lIns="0" tIns="0" rIns="0" bIns="0" rtlCol="0"/>
          <a:lstStyle/>
          <a:p>
            <a:endParaRPr/>
          </a:p>
        </p:txBody>
      </p:sp>
      <p:sp>
        <p:nvSpPr>
          <p:cNvPr id="60" name="object 7">
            <a:extLst>
              <a:ext uri="{FF2B5EF4-FFF2-40B4-BE49-F238E27FC236}">
                <a16:creationId xmlns:a16="http://schemas.microsoft.com/office/drawing/2014/main" id="{3B499A31-0643-4B0F-87D2-DBB1B6730D06}"/>
              </a:ext>
            </a:extLst>
          </p:cNvPr>
          <p:cNvSpPr/>
          <p:nvPr/>
        </p:nvSpPr>
        <p:spPr>
          <a:xfrm>
            <a:off x="1606296" y="1619041"/>
            <a:ext cx="1161287" cy="975360"/>
          </a:xfrm>
          <a:prstGeom prst="rect">
            <a:avLst/>
          </a:prstGeom>
          <a:blipFill>
            <a:blip r:embed="rId5" cstate="print"/>
            <a:stretch>
              <a:fillRect/>
            </a:stretch>
          </a:blipFill>
        </p:spPr>
        <p:txBody>
          <a:bodyPr wrap="square" lIns="0" tIns="0" rIns="0" bIns="0" rtlCol="0"/>
          <a:lstStyle/>
          <a:p>
            <a:endParaRPr/>
          </a:p>
        </p:txBody>
      </p:sp>
      <p:sp>
        <p:nvSpPr>
          <p:cNvPr id="61" name="object 8">
            <a:extLst>
              <a:ext uri="{FF2B5EF4-FFF2-40B4-BE49-F238E27FC236}">
                <a16:creationId xmlns:a16="http://schemas.microsoft.com/office/drawing/2014/main" id="{82A437E4-EB4B-43C9-A42E-64D11288C946}"/>
              </a:ext>
            </a:extLst>
          </p:cNvPr>
          <p:cNvSpPr/>
          <p:nvPr/>
        </p:nvSpPr>
        <p:spPr>
          <a:xfrm>
            <a:off x="1606296" y="1619041"/>
            <a:ext cx="1161415" cy="975360"/>
          </a:xfrm>
          <a:custGeom>
            <a:avLst/>
            <a:gdLst/>
            <a:ahLst/>
            <a:cxnLst/>
            <a:rect l="l" t="t" r="r" b="b"/>
            <a:pathLst>
              <a:path w="1161414" h="975360">
                <a:moveTo>
                  <a:pt x="0" y="487679"/>
                </a:moveTo>
                <a:lnTo>
                  <a:pt x="1924" y="447678"/>
                </a:lnTo>
                <a:lnTo>
                  <a:pt x="7599" y="408568"/>
                </a:lnTo>
                <a:lnTo>
                  <a:pt x="16875" y="370475"/>
                </a:lnTo>
                <a:lnTo>
                  <a:pt x="29602" y="333524"/>
                </a:lnTo>
                <a:lnTo>
                  <a:pt x="45630" y="297840"/>
                </a:lnTo>
                <a:lnTo>
                  <a:pt x="64811" y="263550"/>
                </a:lnTo>
                <a:lnTo>
                  <a:pt x="86995" y="230778"/>
                </a:lnTo>
                <a:lnTo>
                  <a:pt x="112032" y="199650"/>
                </a:lnTo>
                <a:lnTo>
                  <a:pt x="139773" y="170291"/>
                </a:lnTo>
                <a:lnTo>
                  <a:pt x="170068" y="142827"/>
                </a:lnTo>
                <a:lnTo>
                  <a:pt x="202769" y="117383"/>
                </a:lnTo>
                <a:lnTo>
                  <a:pt x="237725" y="94085"/>
                </a:lnTo>
                <a:lnTo>
                  <a:pt x="274788" y="73058"/>
                </a:lnTo>
                <a:lnTo>
                  <a:pt x="313807" y="54428"/>
                </a:lnTo>
                <a:lnTo>
                  <a:pt x="354633" y="38320"/>
                </a:lnTo>
                <a:lnTo>
                  <a:pt x="397117" y="24859"/>
                </a:lnTo>
                <a:lnTo>
                  <a:pt x="441110" y="14171"/>
                </a:lnTo>
                <a:lnTo>
                  <a:pt x="486461" y="6382"/>
                </a:lnTo>
                <a:lnTo>
                  <a:pt x="533022" y="1616"/>
                </a:lnTo>
                <a:lnTo>
                  <a:pt x="580643" y="0"/>
                </a:lnTo>
                <a:lnTo>
                  <a:pt x="628265" y="1616"/>
                </a:lnTo>
                <a:lnTo>
                  <a:pt x="674826" y="6382"/>
                </a:lnTo>
                <a:lnTo>
                  <a:pt x="720177" y="14171"/>
                </a:lnTo>
                <a:lnTo>
                  <a:pt x="764170" y="24859"/>
                </a:lnTo>
                <a:lnTo>
                  <a:pt x="806654" y="38320"/>
                </a:lnTo>
                <a:lnTo>
                  <a:pt x="847480" y="54428"/>
                </a:lnTo>
                <a:lnTo>
                  <a:pt x="886499" y="73058"/>
                </a:lnTo>
                <a:lnTo>
                  <a:pt x="923562" y="94085"/>
                </a:lnTo>
                <a:lnTo>
                  <a:pt x="958518" y="117383"/>
                </a:lnTo>
                <a:lnTo>
                  <a:pt x="991219" y="142827"/>
                </a:lnTo>
                <a:lnTo>
                  <a:pt x="1021514" y="170291"/>
                </a:lnTo>
                <a:lnTo>
                  <a:pt x="1049255" y="199650"/>
                </a:lnTo>
                <a:lnTo>
                  <a:pt x="1074292" y="230778"/>
                </a:lnTo>
                <a:lnTo>
                  <a:pt x="1096476" y="263550"/>
                </a:lnTo>
                <a:lnTo>
                  <a:pt x="1115657" y="297840"/>
                </a:lnTo>
                <a:lnTo>
                  <a:pt x="1131685" y="333524"/>
                </a:lnTo>
                <a:lnTo>
                  <a:pt x="1144412" y="370475"/>
                </a:lnTo>
                <a:lnTo>
                  <a:pt x="1153688" y="408568"/>
                </a:lnTo>
                <a:lnTo>
                  <a:pt x="1159363" y="447678"/>
                </a:lnTo>
                <a:lnTo>
                  <a:pt x="1161287" y="487679"/>
                </a:lnTo>
                <a:lnTo>
                  <a:pt x="1159363" y="527681"/>
                </a:lnTo>
                <a:lnTo>
                  <a:pt x="1153688" y="566791"/>
                </a:lnTo>
                <a:lnTo>
                  <a:pt x="1144412" y="604884"/>
                </a:lnTo>
                <a:lnTo>
                  <a:pt x="1131685" y="641835"/>
                </a:lnTo>
                <a:lnTo>
                  <a:pt x="1115657" y="677519"/>
                </a:lnTo>
                <a:lnTo>
                  <a:pt x="1096476" y="711809"/>
                </a:lnTo>
                <a:lnTo>
                  <a:pt x="1074292" y="744581"/>
                </a:lnTo>
                <a:lnTo>
                  <a:pt x="1049255" y="775709"/>
                </a:lnTo>
                <a:lnTo>
                  <a:pt x="1021514" y="805068"/>
                </a:lnTo>
                <a:lnTo>
                  <a:pt x="991219" y="832532"/>
                </a:lnTo>
                <a:lnTo>
                  <a:pt x="958518" y="857976"/>
                </a:lnTo>
                <a:lnTo>
                  <a:pt x="923562" y="881274"/>
                </a:lnTo>
                <a:lnTo>
                  <a:pt x="886499" y="902301"/>
                </a:lnTo>
                <a:lnTo>
                  <a:pt x="847480" y="920931"/>
                </a:lnTo>
                <a:lnTo>
                  <a:pt x="806654" y="937039"/>
                </a:lnTo>
                <a:lnTo>
                  <a:pt x="764170" y="950500"/>
                </a:lnTo>
                <a:lnTo>
                  <a:pt x="720177" y="961188"/>
                </a:lnTo>
                <a:lnTo>
                  <a:pt x="674826" y="968977"/>
                </a:lnTo>
                <a:lnTo>
                  <a:pt x="628265" y="973743"/>
                </a:lnTo>
                <a:lnTo>
                  <a:pt x="580643" y="975360"/>
                </a:lnTo>
                <a:lnTo>
                  <a:pt x="533022" y="973743"/>
                </a:lnTo>
                <a:lnTo>
                  <a:pt x="486461" y="968977"/>
                </a:lnTo>
                <a:lnTo>
                  <a:pt x="441110" y="961188"/>
                </a:lnTo>
                <a:lnTo>
                  <a:pt x="397117" y="950500"/>
                </a:lnTo>
                <a:lnTo>
                  <a:pt x="354633" y="937039"/>
                </a:lnTo>
                <a:lnTo>
                  <a:pt x="313807" y="920931"/>
                </a:lnTo>
                <a:lnTo>
                  <a:pt x="274788" y="902301"/>
                </a:lnTo>
                <a:lnTo>
                  <a:pt x="237725" y="881274"/>
                </a:lnTo>
                <a:lnTo>
                  <a:pt x="202769" y="857976"/>
                </a:lnTo>
                <a:lnTo>
                  <a:pt x="170068" y="832532"/>
                </a:lnTo>
                <a:lnTo>
                  <a:pt x="139773" y="805068"/>
                </a:lnTo>
                <a:lnTo>
                  <a:pt x="112032" y="775709"/>
                </a:lnTo>
                <a:lnTo>
                  <a:pt x="86995" y="744581"/>
                </a:lnTo>
                <a:lnTo>
                  <a:pt x="64811" y="711809"/>
                </a:lnTo>
                <a:lnTo>
                  <a:pt x="45630" y="677519"/>
                </a:lnTo>
                <a:lnTo>
                  <a:pt x="29602" y="641835"/>
                </a:lnTo>
                <a:lnTo>
                  <a:pt x="16875" y="604884"/>
                </a:lnTo>
                <a:lnTo>
                  <a:pt x="7599" y="566791"/>
                </a:lnTo>
                <a:lnTo>
                  <a:pt x="1924" y="527681"/>
                </a:lnTo>
                <a:lnTo>
                  <a:pt x="0" y="487679"/>
                </a:lnTo>
                <a:close/>
              </a:path>
            </a:pathLst>
          </a:custGeom>
          <a:ln w="12192">
            <a:solidFill>
              <a:srgbClr val="C55A11"/>
            </a:solidFill>
          </a:ln>
        </p:spPr>
        <p:txBody>
          <a:bodyPr wrap="square" lIns="0" tIns="0" rIns="0" bIns="0" rtlCol="0"/>
          <a:lstStyle/>
          <a:p>
            <a:endParaRPr/>
          </a:p>
        </p:txBody>
      </p:sp>
      <p:sp>
        <p:nvSpPr>
          <p:cNvPr id="62" name="object 9">
            <a:extLst>
              <a:ext uri="{FF2B5EF4-FFF2-40B4-BE49-F238E27FC236}">
                <a16:creationId xmlns:a16="http://schemas.microsoft.com/office/drawing/2014/main" id="{D6959495-C940-4110-8336-318F531F8AC8}"/>
              </a:ext>
            </a:extLst>
          </p:cNvPr>
          <p:cNvSpPr txBox="1"/>
          <p:nvPr/>
        </p:nvSpPr>
        <p:spPr>
          <a:xfrm>
            <a:off x="1801035" y="1861553"/>
            <a:ext cx="839116" cy="430887"/>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a:cs typeface="Calibri"/>
              </a:rPr>
              <a:t>Dinas Pendidikan</a:t>
            </a:r>
            <a:endParaRPr sz="1400">
              <a:solidFill>
                <a:schemeClr val="bg1"/>
              </a:solidFill>
              <a:latin typeface="Calibri"/>
              <a:cs typeface="Calibri"/>
            </a:endParaRPr>
          </a:p>
        </p:txBody>
      </p:sp>
      <p:sp>
        <p:nvSpPr>
          <p:cNvPr id="65" name="object 10">
            <a:extLst>
              <a:ext uri="{FF2B5EF4-FFF2-40B4-BE49-F238E27FC236}">
                <a16:creationId xmlns:a16="http://schemas.microsoft.com/office/drawing/2014/main" id="{3E70E2DF-3927-42C3-A95E-A55757E6F83B}"/>
              </a:ext>
            </a:extLst>
          </p:cNvPr>
          <p:cNvSpPr/>
          <p:nvPr/>
        </p:nvSpPr>
        <p:spPr>
          <a:xfrm>
            <a:off x="498764" y="1449116"/>
            <a:ext cx="2956034" cy="4512945"/>
          </a:xfrm>
          <a:custGeom>
            <a:avLst/>
            <a:gdLst/>
            <a:ahLst/>
            <a:cxnLst/>
            <a:rect l="l" t="t" r="r" b="b"/>
            <a:pathLst>
              <a:path w="6341745" h="4512945">
                <a:moveTo>
                  <a:pt x="0" y="4512564"/>
                </a:moveTo>
                <a:lnTo>
                  <a:pt x="6341364" y="4512564"/>
                </a:lnTo>
                <a:lnTo>
                  <a:pt x="6341364" y="0"/>
                </a:lnTo>
                <a:lnTo>
                  <a:pt x="0" y="0"/>
                </a:lnTo>
                <a:lnTo>
                  <a:pt x="0" y="4512564"/>
                </a:lnTo>
                <a:close/>
              </a:path>
            </a:pathLst>
          </a:custGeom>
          <a:ln w="28955">
            <a:solidFill>
              <a:schemeClr val="accent6">
                <a:lumMod val="75000"/>
              </a:schemeClr>
            </a:solidFill>
            <a:prstDash val="lgDash"/>
          </a:ln>
        </p:spPr>
        <p:txBody>
          <a:bodyPr wrap="square" lIns="0" tIns="0" rIns="0" bIns="0" rtlCol="0"/>
          <a:lstStyle/>
          <a:p>
            <a:endParaRPr/>
          </a:p>
        </p:txBody>
      </p:sp>
      <p:sp>
        <p:nvSpPr>
          <p:cNvPr id="68" name="object 16">
            <a:extLst>
              <a:ext uri="{FF2B5EF4-FFF2-40B4-BE49-F238E27FC236}">
                <a16:creationId xmlns:a16="http://schemas.microsoft.com/office/drawing/2014/main" id="{0C7866B7-22D6-4ABC-8539-9B2284414246}"/>
              </a:ext>
            </a:extLst>
          </p:cNvPr>
          <p:cNvSpPr/>
          <p:nvPr/>
        </p:nvSpPr>
        <p:spPr>
          <a:xfrm>
            <a:off x="1574291" y="2627917"/>
            <a:ext cx="1275587" cy="1088148"/>
          </a:xfrm>
          <a:prstGeom prst="rect">
            <a:avLst/>
          </a:prstGeom>
          <a:blipFill>
            <a:blip r:embed="rId6" cstate="print"/>
            <a:stretch>
              <a:fillRect/>
            </a:stretch>
          </a:blipFill>
        </p:spPr>
        <p:txBody>
          <a:bodyPr wrap="square" lIns="0" tIns="0" rIns="0" bIns="0" rtlCol="0"/>
          <a:lstStyle/>
          <a:p>
            <a:endParaRPr/>
          </a:p>
        </p:txBody>
      </p:sp>
      <p:sp>
        <p:nvSpPr>
          <p:cNvPr id="82" name="object 17">
            <a:extLst>
              <a:ext uri="{FF2B5EF4-FFF2-40B4-BE49-F238E27FC236}">
                <a16:creationId xmlns:a16="http://schemas.microsoft.com/office/drawing/2014/main" id="{4C6653EB-E8F2-4A6B-9EE8-DCE2A06C0E2A}"/>
              </a:ext>
            </a:extLst>
          </p:cNvPr>
          <p:cNvSpPr/>
          <p:nvPr/>
        </p:nvSpPr>
        <p:spPr>
          <a:xfrm>
            <a:off x="1606296" y="2714797"/>
            <a:ext cx="1161287" cy="973836"/>
          </a:xfrm>
          <a:prstGeom prst="rect">
            <a:avLst/>
          </a:prstGeom>
          <a:blipFill>
            <a:blip r:embed="rId7" cstate="print"/>
            <a:stretch>
              <a:fillRect/>
            </a:stretch>
          </a:blipFill>
        </p:spPr>
        <p:txBody>
          <a:bodyPr wrap="square" lIns="0" tIns="0" rIns="0" bIns="0" rtlCol="0"/>
          <a:lstStyle/>
          <a:p>
            <a:endParaRPr/>
          </a:p>
        </p:txBody>
      </p:sp>
      <p:sp>
        <p:nvSpPr>
          <p:cNvPr id="83" name="object 18">
            <a:extLst>
              <a:ext uri="{FF2B5EF4-FFF2-40B4-BE49-F238E27FC236}">
                <a16:creationId xmlns:a16="http://schemas.microsoft.com/office/drawing/2014/main" id="{C4EDA4A3-2660-4AF4-9722-A1D366BDB09B}"/>
              </a:ext>
            </a:extLst>
          </p:cNvPr>
          <p:cNvSpPr/>
          <p:nvPr/>
        </p:nvSpPr>
        <p:spPr>
          <a:xfrm>
            <a:off x="1606296" y="2714797"/>
            <a:ext cx="1161415" cy="974090"/>
          </a:xfrm>
          <a:custGeom>
            <a:avLst/>
            <a:gdLst/>
            <a:ahLst/>
            <a:cxnLst/>
            <a:rect l="l" t="t" r="r" b="b"/>
            <a:pathLst>
              <a:path w="1161414" h="974089">
                <a:moveTo>
                  <a:pt x="0" y="486918"/>
                </a:moveTo>
                <a:lnTo>
                  <a:pt x="1924" y="446991"/>
                </a:lnTo>
                <a:lnTo>
                  <a:pt x="7599" y="407951"/>
                </a:lnTo>
                <a:lnTo>
                  <a:pt x="16875" y="369924"/>
                </a:lnTo>
                <a:lnTo>
                  <a:pt x="29602" y="333036"/>
                </a:lnTo>
                <a:lnTo>
                  <a:pt x="45630" y="297412"/>
                </a:lnTo>
                <a:lnTo>
                  <a:pt x="64811" y="263176"/>
                </a:lnTo>
                <a:lnTo>
                  <a:pt x="86995" y="230456"/>
                </a:lnTo>
                <a:lnTo>
                  <a:pt x="112032" y="199375"/>
                </a:lnTo>
                <a:lnTo>
                  <a:pt x="139773" y="170060"/>
                </a:lnTo>
                <a:lnTo>
                  <a:pt x="170068" y="142636"/>
                </a:lnTo>
                <a:lnTo>
                  <a:pt x="202769" y="117229"/>
                </a:lnTo>
                <a:lnTo>
                  <a:pt x="237725" y="93963"/>
                </a:lnTo>
                <a:lnTo>
                  <a:pt x="274788" y="72965"/>
                </a:lnTo>
                <a:lnTo>
                  <a:pt x="313807" y="54359"/>
                </a:lnTo>
                <a:lnTo>
                  <a:pt x="354633" y="38272"/>
                </a:lnTo>
                <a:lnTo>
                  <a:pt x="397117" y="24829"/>
                </a:lnTo>
                <a:lnTo>
                  <a:pt x="441110" y="14154"/>
                </a:lnTo>
                <a:lnTo>
                  <a:pt x="486461" y="6374"/>
                </a:lnTo>
                <a:lnTo>
                  <a:pt x="533022" y="1614"/>
                </a:lnTo>
                <a:lnTo>
                  <a:pt x="580643" y="0"/>
                </a:lnTo>
                <a:lnTo>
                  <a:pt x="628265" y="1614"/>
                </a:lnTo>
                <a:lnTo>
                  <a:pt x="674826" y="6374"/>
                </a:lnTo>
                <a:lnTo>
                  <a:pt x="720177" y="14154"/>
                </a:lnTo>
                <a:lnTo>
                  <a:pt x="764170" y="24829"/>
                </a:lnTo>
                <a:lnTo>
                  <a:pt x="806654" y="38272"/>
                </a:lnTo>
                <a:lnTo>
                  <a:pt x="847480" y="54359"/>
                </a:lnTo>
                <a:lnTo>
                  <a:pt x="886499" y="72965"/>
                </a:lnTo>
                <a:lnTo>
                  <a:pt x="923562" y="93963"/>
                </a:lnTo>
                <a:lnTo>
                  <a:pt x="958518" y="117229"/>
                </a:lnTo>
                <a:lnTo>
                  <a:pt x="991219" y="142636"/>
                </a:lnTo>
                <a:lnTo>
                  <a:pt x="1021514" y="170060"/>
                </a:lnTo>
                <a:lnTo>
                  <a:pt x="1049255" y="199375"/>
                </a:lnTo>
                <a:lnTo>
                  <a:pt x="1074292" y="230456"/>
                </a:lnTo>
                <a:lnTo>
                  <a:pt x="1096476" y="263176"/>
                </a:lnTo>
                <a:lnTo>
                  <a:pt x="1115657" y="297412"/>
                </a:lnTo>
                <a:lnTo>
                  <a:pt x="1131685" y="333036"/>
                </a:lnTo>
                <a:lnTo>
                  <a:pt x="1144412" y="369924"/>
                </a:lnTo>
                <a:lnTo>
                  <a:pt x="1153688" y="407951"/>
                </a:lnTo>
                <a:lnTo>
                  <a:pt x="1159363" y="446991"/>
                </a:lnTo>
                <a:lnTo>
                  <a:pt x="1161287" y="486918"/>
                </a:lnTo>
                <a:lnTo>
                  <a:pt x="1159363" y="526844"/>
                </a:lnTo>
                <a:lnTo>
                  <a:pt x="1153688" y="565884"/>
                </a:lnTo>
                <a:lnTo>
                  <a:pt x="1144412" y="603911"/>
                </a:lnTo>
                <a:lnTo>
                  <a:pt x="1131685" y="640799"/>
                </a:lnTo>
                <a:lnTo>
                  <a:pt x="1115657" y="676423"/>
                </a:lnTo>
                <a:lnTo>
                  <a:pt x="1096476" y="710659"/>
                </a:lnTo>
                <a:lnTo>
                  <a:pt x="1074292" y="743379"/>
                </a:lnTo>
                <a:lnTo>
                  <a:pt x="1049255" y="774460"/>
                </a:lnTo>
                <a:lnTo>
                  <a:pt x="1021514" y="803775"/>
                </a:lnTo>
                <a:lnTo>
                  <a:pt x="991219" y="831199"/>
                </a:lnTo>
                <a:lnTo>
                  <a:pt x="958518" y="856606"/>
                </a:lnTo>
                <a:lnTo>
                  <a:pt x="923562" y="879872"/>
                </a:lnTo>
                <a:lnTo>
                  <a:pt x="886499" y="900870"/>
                </a:lnTo>
                <a:lnTo>
                  <a:pt x="847480" y="919476"/>
                </a:lnTo>
                <a:lnTo>
                  <a:pt x="806654" y="935563"/>
                </a:lnTo>
                <a:lnTo>
                  <a:pt x="764170" y="949006"/>
                </a:lnTo>
                <a:lnTo>
                  <a:pt x="720177" y="959681"/>
                </a:lnTo>
                <a:lnTo>
                  <a:pt x="674826" y="967461"/>
                </a:lnTo>
                <a:lnTo>
                  <a:pt x="628265" y="972221"/>
                </a:lnTo>
                <a:lnTo>
                  <a:pt x="580643" y="973836"/>
                </a:lnTo>
                <a:lnTo>
                  <a:pt x="533022" y="972221"/>
                </a:lnTo>
                <a:lnTo>
                  <a:pt x="486461" y="967461"/>
                </a:lnTo>
                <a:lnTo>
                  <a:pt x="441110" y="959681"/>
                </a:lnTo>
                <a:lnTo>
                  <a:pt x="397117" y="949006"/>
                </a:lnTo>
                <a:lnTo>
                  <a:pt x="354633" y="935563"/>
                </a:lnTo>
                <a:lnTo>
                  <a:pt x="313807" y="919476"/>
                </a:lnTo>
                <a:lnTo>
                  <a:pt x="274788" y="900870"/>
                </a:lnTo>
                <a:lnTo>
                  <a:pt x="237725" y="879872"/>
                </a:lnTo>
                <a:lnTo>
                  <a:pt x="202769" y="856606"/>
                </a:lnTo>
                <a:lnTo>
                  <a:pt x="170068" y="831199"/>
                </a:lnTo>
                <a:lnTo>
                  <a:pt x="139773" y="803775"/>
                </a:lnTo>
                <a:lnTo>
                  <a:pt x="112032" y="774460"/>
                </a:lnTo>
                <a:lnTo>
                  <a:pt x="86995" y="743379"/>
                </a:lnTo>
                <a:lnTo>
                  <a:pt x="64811" y="710659"/>
                </a:lnTo>
                <a:lnTo>
                  <a:pt x="45630" y="676423"/>
                </a:lnTo>
                <a:lnTo>
                  <a:pt x="29602" y="640799"/>
                </a:lnTo>
                <a:lnTo>
                  <a:pt x="16875" y="603911"/>
                </a:lnTo>
                <a:lnTo>
                  <a:pt x="7599" y="565884"/>
                </a:lnTo>
                <a:lnTo>
                  <a:pt x="1924" y="526844"/>
                </a:lnTo>
                <a:lnTo>
                  <a:pt x="0" y="486918"/>
                </a:lnTo>
                <a:close/>
              </a:path>
            </a:pathLst>
          </a:custGeom>
          <a:ln w="12192">
            <a:solidFill>
              <a:srgbClr val="C55A11"/>
            </a:solidFill>
          </a:ln>
        </p:spPr>
        <p:txBody>
          <a:bodyPr wrap="square" lIns="0" tIns="0" rIns="0" bIns="0" rtlCol="0"/>
          <a:lstStyle/>
          <a:p>
            <a:endParaRPr/>
          </a:p>
        </p:txBody>
      </p:sp>
      <p:sp>
        <p:nvSpPr>
          <p:cNvPr id="84" name="object 20">
            <a:extLst>
              <a:ext uri="{FF2B5EF4-FFF2-40B4-BE49-F238E27FC236}">
                <a16:creationId xmlns:a16="http://schemas.microsoft.com/office/drawing/2014/main" id="{FEE2C5FB-72F2-49CB-942F-FE2A0E19D3FE}"/>
              </a:ext>
            </a:extLst>
          </p:cNvPr>
          <p:cNvSpPr/>
          <p:nvPr/>
        </p:nvSpPr>
        <p:spPr>
          <a:xfrm>
            <a:off x="1574291" y="3722149"/>
            <a:ext cx="1275587" cy="1088148"/>
          </a:xfrm>
          <a:prstGeom prst="rect">
            <a:avLst/>
          </a:prstGeom>
          <a:blipFill>
            <a:blip r:embed="rId6" cstate="print"/>
            <a:stretch>
              <a:fillRect/>
            </a:stretch>
          </a:blipFill>
        </p:spPr>
        <p:txBody>
          <a:bodyPr wrap="square" lIns="0" tIns="0" rIns="0" bIns="0" rtlCol="0"/>
          <a:lstStyle/>
          <a:p>
            <a:endParaRPr/>
          </a:p>
        </p:txBody>
      </p:sp>
      <p:sp>
        <p:nvSpPr>
          <p:cNvPr id="85" name="object 21">
            <a:extLst>
              <a:ext uri="{FF2B5EF4-FFF2-40B4-BE49-F238E27FC236}">
                <a16:creationId xmlns:a16="http://schemas.microsoft.com/office/drawing/2014/main" id="{CEAC87B6-B9A3-4B23-B78E-771AC3848472}"/>
              </a:ext>
            </a:extLst>
          </p:cNvPr>
          <p:cNvSpPr/>
          <p:nvPr/>
        </p:nvSpPr>
        <p:spPr>
          <a:xfrm>
            <a:off x="1606296" y="3809029"/>
            <a:ext cx="1161287" cy="973835"/>
          </a:xfrm>
          <a:prstGeom prst="rect">
            <a:avLst/>
          </a:prstGeom>
          <a:blipFill>
            <a:blip r:embed="rId7" cstate="print"/>
            <a:stretch>
              <a:fillRect/>
            </a:stretch>
          </a:blipFill>
        </p:spPr>
        <p:txBody>
          <a:bodyPr wrap="square" lIns="0" tIns="0" rIns="0" bIns="0" rtlCol="0"/>
          <a:lstStyle/>
          <a:p>
            <a:endParaRPr/>
          </a:p>
        </p:txBody>
      </p:sp>
      <p:sp>
        <p:nvSpPr>
          <p:cNvPr id="86" name="object 22">
            <a:extLst>
              <a:ext uri="{FF2B5EF4-FFF2-40B4-BE49-F238E27FC236}">
                <a16:creationId xmlns:a16="http://schemas.microsoft.com/office/drawing/2014/main" id="{782A36DF-6781-494A-BC21-4B9201C97CBE}"/>
              </a:ext>
            </a:extLst>
          </p:cNvPr>
          <p:cNvSpPr/>
          <p:nvPr/>
        </p:nvSpPr>
        <p:spPr>
          <a:xfrm>
            <a:off x="1606296" y="3809029"/>
            <a:ext cx="1161415" cy="974090"/>
          </a:xfrm>
          <a:custGeom>
            <a:avLst/>
            <a:gdLst/>
            <a:ahLst/>
            <a:cxnLst/>
            <a:rect l="l" t="t" r="r" b="b"/>
            <a:pathLst>
              <a:path w="1161414" h="974089">
                <a:moveTo>
                  <a:pt x="0" y="486918"/>
                </a:moveTo>
                <a:lnTo>
                  <a:pt x="1924" y="446991"/>
                </a:lnTo>
                <a:lnTo>
                  <a:pt x="7599" y="407951"/>
                </a:lnTo>
                <a:lnTo>
                  <a:pt x="16875" y="369924"/>
                </a:lnTo>
                <a:lnTo>
                  <a:pt x="29602" y="333036"/>
                </a:lnTo>
                <a:lnTo>
                  <a:pt x="45630" y="297412"/>
                </a:lnTo>
                <a:lnTo>
                  <a:pt x="64811" y="263176"/>
                </a:lnTo>
                <a:lnTo>
                  <a:pt x="86995" y="230456"/>
                </a:lnTo>
                <a:lnTo>
                  <a:pt x="112032" y="199375"/>
                </a:lnTo>
                <a:lnTo>
                  <a:pt x="139773" y="170060"/>
                </a:lnTo>
                <a:lnTo>
                  <a:pt x="170068" y="142636"/>
                </a:lnTo>
                <a:lnTo>
                  <a:pt x="202769" y="117229"/>
                </a:lnTo>
                <a:lnTo>
                  <a:pt x="237725" y="93963"/>
                </a:lnTo>
                <a:lnTo>
                  <a:pt x="274788" y="72965"/>
                </a:lnTo>
                <a:lnTo>
                  <a:pt x="313807" y="54359"/>
                </a:lnTo>
                <a:lnTo>
                  <a:pt x="354633" y="38272"/>
                </a:lnTo>
                <a:lnTo>
                  <a:pt x="397117" y="24829"/>
                </a:lnTo>
                <a:lnTo>
                  <a:pt x="441110" y="14154"/>
                </a:lnTo>
                <a:lnTo>
                  <a:pt x="486461" y="6374"/>
                </a:lnTo>
                <a:lnTo>
                  <a:pt x="533022" y="1614"/>
                </a:lnTo>
                <a:lnTo>
                  <a:pt x="580643" y="0"/>
                </a:lnTo>
                <a:lnTo>
                  <a:pt x="628265" y="1614"/>
                </a:lnTo>
                <a:lnTo>
                  <a:pt x="674826" y="6374"/>
                </a:lnTo>
                <a:lnTo>
                  <a:pt x="720177" y="14154"/>
                </a:lnTo>
                <a:lnTo>
                  <a:pt x="764170" y="24829"/>
                </a:lnTo>
                <a:lnTo>
                  <a:pt x="806654" y="38272"/>
                </a:lnTo>
                <a:lnTo>
                  <a:pt x="847480" y="54359"/>
                </a:lnTo>
                <a:lnTo>
                  <a:pt x="886499" y="72965"/>
                </a:lnTo>
                <a:lnTo>
                  <a:pt x="923562" y="93963"/>
                </a:lnTo>
                <a:lnTo>
                  <a:pt x="958518" y="117229"/>
                </a:lnTo>
                <a:lnTo>
                  <a:pt x="991219" y="142636"/>
                </a:lnTo>
                <a:lnTo>
                  <a:pt x="1021514" y="170060"/>
                </a:lnTo>
                <a:lnTo>
                  <a:pt x="1049255" y="199375"/>
                </a:lnTo>
                <a:lnTo>
                  <a:pt x="1074292" y="230456"/>
                </a:lnTo>
                <a:lnTo>
                  <a:pt x="1096476" y="263176"/>
                </a:lnTo>
                <a:lnTo>
                  <a:pt x="1115657" y="297412"/>
                </a:lnTo>
                <a:lnTo>
                  <a:pt x="1131685" y="333036"/>
                </a:lnTo>
                <a:lnTo>
                  <a:pt x="1144412" y="369924"/>
                </a:lnTo>
                <a:lnTo>
                  <a:pt x="1153688" y="407951"/>
                </a:lnTo>
                <a:lnTo>
                  <a:pt x="1159363" y="446991"/>
                </a:lnTo>
                <a:lnTo>
                  <a:pt x="1161287" y="486918"/>
                </a:lnTo>
                <a:lnTo>
                  <a:pt x="1159363" y="526844"/>
                </a:lnTo>
                <a:lnTo>
                  <a:pt x="1153688" y="565884"/>
                </a:lnTo>
                <a:lnTo>
                  <a:pt x="1144412" y="603911"/>
                </a:lnTo>
                <a:lnTo>
                  <a:pt x="1131685" y="640799"/>
                </a:lnTo>
                <a:lnTo>
                  <a:pt x="1115657" y="676423"/>
                </a:lnTo>
                <a:lnTo>
                  <a:pt x="1096476" y="710659"/>
                </a:lnTo>
                <a:lnTo>
                  <a:pt x="1074292" y="743379"/>
                </a:lnTo>
                <a:lnTo>
                  <a:pt x="1049255" y="774460"/>
                </a:lnTo>
                <a:lnTo>
                  <a:pt x="1021514" y="803775"/>
                </a:lnTo>
                <a:lnTo>
                  <a:pt x="991219" y="831199"/>
                </a:lnTo>
                <a:lnTo>
                  <a:pt x="958518" y="856606"/>
                </a:lnTo>
                <a:lnTo>
                  <a:pt x="923562" y="879872"/>
                </a:lnTo>
                <a:lnTo>
                  <a:pt x="886499" y="900870"/>
                </a:lnTo>
                <a:lnTo>
                  <a:pt x="847480" y="919476"/>
                </a:lnTo>
                <a:lnTo>
                  <a:pt x="806654" y="935563"/>
                </a:lnTo>
                <a:lnTo>
                  <a:pt x="764170" y="949006"/>
                </a:lnTo>
                <a:lnTo>
                  <a:pt x="720177" y="959681"/>
                </a:lnTo>
                <a:lnTo>
                  <a:pt x="674826" y="967461"/>
                </a:lnTo>
                <a:lnTo>
                  <a:pt x="628265" y="972221"/>
                </a:lnTo>
                <a:lnTo>
                  <a:pt x="580643" y="973835"/>
                </a:lnTo>
                <a:lnTo>
                  <a:pt x="533022" y="972221"/>
                </a:lnTo>
                <a:lnTo>
                  <a:pt x="486461" y="967461"/>
                </a:lnTo>
                <a:lnTo>
                  <a:pt x="441110" y="959681"/>
                </a:lnTo>
                <a:lnTo>
                  <a:pt x="397117" y="949006"/>
                </a:lnTo>
                <a:lnTo>
                  <a:pt x="354633" y="935563"/>
                </a:lnTo>
                <a:lnTo>
                  <a:pt x="313807" y="919476"/>
                </a:lnTo>
                <a:lnTo>
                  <a:pt x="274788" y="900870"/>
                </a:lnTo>
                <a:lnTo>
                  <a:pt x="237725" y="879872"/>
                </a:lnTo>
                <a:lnTo>
                  <a:pt x="202769" y="856606"/>
                </a:lnTo>
                <a:lnTo>
                  <a:pt x="170068" y="831199"/>
                </a:lnTo>
                <a:lnTo>
                  <a:pt x="139773" y="803775"/>
                </a:lnTo>
                <a:lnTo>
                  <a:pt x="112032" y="774460"/>
                </a:lnTo>
                <a:lnTo>
                  <a:pt x="86995" y="743379"/>
                </a:lnTo>
                <a:lnTo>
                  <a:pt x="64811" y="710659"/>
                </a:lnTo>
                <a:lnTo>
                  <a:pt x="45630" y="676423"/>
                </a:lnTo>
                <a:lnTo>
                  <a:pt x="29602" y="640799"/>
                </a:lnTo>
                <a:lnTo>
                  <a:pt x="16875" y="603911"/>
                </a:lnTo>
                <a:lnTo>
                  <a:pt x="7599" y="565884"/>
                </a:lnTo>
                <a:lnTo>
                  <a:pt x="1924" y="526844"/>
                </a:lnTo>
                <a:lnTo>
                  <a:pt x="0" y="486918"/>
                </a:lnTo>
                <a:close/>
              </a:path>
            </a:pathLst>
          </a:custGeom>
          <a:ln w="12192">
            <a:solidFill>
              <a:srgbClr val="C55A11"/>
            </a:solidFill>
          </a:ln>
        </p:spPr>
        <p:txBody>
          <a:bodyPr wrap="square" lIns="0" tIns="0" rIns="0" bIns="0" rtlCol="0"/>
          <a:lstStyle/>
          <a:p>
            <a:endParaRPr/>
          </a:p>
        </p:txBody>
      </p:sp>
      <p:sp>
        <p:nvSpPr>
          <p:cNvPr id="87" name="object 24">
            <a:extLst>
              <a:ext uri="{FF2B5EF4-FFF2-40B4-BE49-F238E27FC236}">
                <a16:creationId xmlns:a16="http://schemas.microsoft.com/office/drawing/2014/main" id="{924F9811-5B5B-4C85-A893-9D0C93C0DDB5}"/>
              </a:ext>
            </a:extLst>
          </p:cNvPr>
          <p:cNvSpPr/>
          <p:nvPr/>
        </p:nvSpPr>
        <p:spPr>
          <a:xfrm>
            <a:off x="1574291" y="4816394"/>
            <a:ext cx="1275587" cy="1088148"/>
          </a:xfrm>
          <a:prstGeom prst="rect">
            <a:avLst/>
          </a:prstGeom>
          <a:blipFill>
            <a:blip r:embed="rId6" cstate="print"/>
            <a:stretch>
              <a:fillRect/>
            </a:stretch>
          </a:blipFill>
        </p:spPr>
        <p:txBody>
          <a:bodyPr wrap="square" lIns="0" tIns="0" rIns="0" bIns="0" rtlCol="0"/>
          <a:lstStyle/>
          <a:p>
            <a:endParaRPr/>
          </a:p>
        </p:txBody>
      </p:sp>
      <p:sp>
        <p:nvSpPr>
          <p:cNvPr id="88" name="object 25">
            <a:extLst>
              <a:ext uri="{FF2B5EF4-FFF2-40B4-BE49-F238E27FC236}">
                <a16:creationId xmlns:a16="http://schemas.microsoft.com/office/drawing/2014/main" id="{2C7DCC27-6404-4F09-AFCD-030CD21647B6}"/>
              </a:ext>
            </a:extLst>
          </p:cNvPr>
          <p:cNvSpPr/>
          <p:nvPr/>
        </p:nvSpPr>
        <p:spPr>
          <a:xfrm>
            <a:off x="1606296" y="4903262"/>
            <a:ext cx="1161287" cy="973836"/>
          </a:xfrm>
          <a:prstGeom prst="rect">
            <a:avLst/>
          </a:prstGeom>
          <a:blipFill>
            <a:blip r:embed="rId5" cstate="print"/>
            <a:stretch>
              <a:fillRect/>
            </a:stretch>
          </a:blipFill>
        </p:spPr>
        <p:txBody>
          <a:bodyPr wrap="square" lIns="0" tIns="0" rIns="0" bIns="0" rtlCol="0"/>
          <a:lstStyle/>
          <a:p>
            <a:endParaRPr/>
          </a:p>
        </p:txBody>
      </p:sp>
      <p:sp>
        <p:nvSpPr>
          <p:cNvPr id="89" name="object 26">
            <a:extLst>
              <a:ext uri="{FF2B5EF4-FFF2-40B4-BE49-F238E27FC236}">
                <a16:creationId xmlns:a16="http://schemas.microsoft.com/office/drawing/2014/main" id="{DA49E44D-9BC7-4AB0-A52B-A57C233F27A7}"/>
              </a:ext>
            </a:extLst>
          </p:cNvPr>
          <p:cNvSpPr/>
          <p:nvPr/>
        </p:nvSpPr>
        <p:spPr>
          <a:xfrm>
            <a:off x="1606296" y="4903262"/>
            <a:ext cx="1161415" cy="974090"/>
          </a:xfrm>
          <a:custGeom>
            <a:avLst/>
            <a:gdLst/>
            <a:ahLst/>
            <a:cxnLst/>
            <a:rect l="l" t="t" r="r" b="b"/>
            <a:pathLst>
              <a:path w="1161414" h="974090">
                <a:moveTo>
                  <a:pt x="0" y="486917"/>
                </a:moveTo>
                <a:lnTo>
                  <a:pt x="1924" y="446982"/>
                </a:lnTo>
                <a:lnTo>
                  <a:pt x="7599" y="407936"/>
                </a:lnTo>
                <a:lnTo>
                  <a:pt x="16875" y="369904"/>
                </a:lnTo>
                <a:lnTo>
                  <a:pt x="29602" y="333012"/>
                </a:lnTo>
                <a:lnTo>
                  <a:pt x="45630" y="297385"/>
                </a:lnTo>
                <a:lnTo>
                  <a:pt x="64811" y="263148"/>
                </a:lnTo>
                <a:lnTo>
                  <a:pt x="86995" y="230428"/>
                </a:lnTo>
                <a:lnTo>
                  <a:pt x="112032" y="199348"/>
                </a:lnTo>
                <a:lnTo>
                  <a:pt x="139773" y="170034"/>
                </a:lnTo>
                <a:lnTo>
                  <a:pt x="170068" y="142613"/>
                </a:lnTo>
                <a:lnTo>
                  <a:pt x="202769" y="117208"/>
                </a:lnTo>
                <a:lnTo>
                  <a:pt x="237725" y="93945"/>
                </a:lnTo>
                <a:lnTo>
                  <a:pt x="274788" y="72950"/>
                </a:lnTo>
                <a:lnTo>
                  <a:pt x="313807" y="54347"/>
                </a:lnTo>
                <a:lnTo>
                  <a:pt x="354633" y="38263"/>
                </a:lnTo>
                <a:lnTo>
                  <a:pt x="397117" y="24822"/>
                </a:lnTo>
                <a:lnTo>
                  <a:pt x="441110" y="14150"/>
                </a:lnTo>
                <a:lnTo>
                  <a:pt x="486461" y="6372"/>
                </a:lnTo>
                <a:lnTo>
                  <a:pt x="533022" y="1614"/>
                </a:lnTo>
                <a:lnTo>
                  <a:pt x="580643" y="0"/>
                </a:lnTo>
                <a:lnTo>
                  <a:pt x="628265" y="1614"/>
                </a:lnTo>
                <a:lnTo>
                  <a:pt x="674826" y="6372"/>
                </a:lnTo>
                <a:lnTo>
                  <a:pt x="720177" y="14150"/>
                </a:lnTo>
                <a:lnTo>
                  <a:pt x="764170" y="24822"/>
                </a:lnTo>
                <a:lnTo>
                  <a:pt x="806654" y="38263"/>
                </a:lnTo>
                <a:lnTo>
                  <a:pt x="847480" y="54347"/>
                </a:lnTo>
                <a:lnTo>
                  <a:pt x="886499" y="72950"/>
                </a:lnTo>
                <a:lnTo>
                  <a:pt x="923562" y="93945"/>
                </a:lnTo>
                <a:lnTo>
                  <a:pt x="958518" y="117208"/>
                </a:lnTo>
                <a:lnTo>
                  <a:pt x="991219" y="142613"/>
                </a:lnTo>
                <a:lnTo>
                  <a:pt x="1021514" y="170034"/>
                </a:lnTo>
                <a:lnTo>
                  <a:pt x="1049255" y="199348"/>
                </a:lnTo>
                <a:lnTo>
                  <a:pt x="1074292" y="230428"/>
                </a:lnTo>
                <a:lnTo>
                  <a:pt x="1096476" y="263148"/>
                </a:lnTo>
                <a:lnTo>
                  <a:pt x="1115657" y="297385"/>
                </a:lnTo>
                <a:lnTo>
                  <a:pt x="1131685" y="333012"/>
                </a:lnTo>
                <a:lnTo>
                  <a:pt x="1144412" y="369904"/>
                </a:lnTo>
                <a:lnTo>
                  <a:pt x="1153688" y="407936"/>
                </a:lnTo>
                <a:lnTo>
                  <a:pt x="1159363" y="446982"/>
                </a:lnTo>
                <a:lnTo>
                  <a:pt x="1161287" y="486917"/>
                </a:lnTo>
                <a:lnTo>
                  <a:pt x="1159363" y="526853"/>
                </a:lnTo>
                <a:lnTo>
                  <a:pt x="1153688" y="565899"/>
                </a:lnTo>
                <a:lnTo>
                  <a:pt x="1144412" y="603931"/>
                </a:lnTo>
                <a:lnTo>
                  <a:pt x="1131685" y="640823"/>
                </a:lnTo>
                <a:lnTo>
                  <a:pt x="1115657" y="676450"/>
                </a:lnTo>
                <a:lnTo>
                  <a:pt x="1096476" y="710687"/>
                </a:lnTo>
                <a:lnTo>
                  <a:pt x="1074292" y="743407"/>
                </a:lnTo>
                <a:lnTo>
                  <a:pt x="1049255" y="774487"/>
                </a:lnTo>
                <a:lnTo>
                  <a:pt x="1021514" y="803801"/>
                </a:lnTo>
                <a:lnTo>
                  <a:pt x="991219" y="831222"/>
                </a:lnTo>
                <a:lnTo>
                  <a:pt x="958518" y="856627"/>
                </a:lnTo>
                <a:lnTo>
                  <a:pt x="923562" y="879890"/>
                </a:lnTo>
                <a:lnTo>
                  <a:pt x="886499" y="900885"/>
                </a:lnTo>
                <a:lnTo>
                  <a:pt x="847480" y="919488"/>
                </a:lnTo>
                <a:lnTo>
                  <a:pt x="806654" y="935572"/>
                </a:lnTo>
                <a:lnTo>
                  <a:pt x="764170" y="949013"/>
                </a:lnTo>
                <a:lnTo>
                  <a:pt x="720177" y="959685"/>
                </a:lnTo>
                <a:lnTo>
                  <a:pt x="674826" y="967463"/>
                </a:lnTo>
                <a:lnTo>
                  <a:pt x="628265" y="972221"/>
                </a:lnTo>
                <a:lnTo>
                  <a:pt x="580643" y="973835"/>
                </a:lnTo>
                <a:lnTo>
                  <a:pt x="533022" y="972221"/>
                </a:lnTo>
                <a:lnTo>
                  <a:pt x="486461" y="967463"/>
                </a:lnTo>
                <a:lnTo>
                  <a:pt x="441110" y="959685"/>
                </a:lnTo>
                <a:lnTo>
                  <a:pt x="397117" y="949013"/>
                </a:lnTo>
                <a:lnTo>
                  <a:pt x="354633" y="935572"/>
                </a:lnTo>
                <a:lnTo>
                  <a:pt x="313807" y="919488"/>
                </a:lnTo>
                <a:lnTo>
                  <a:pt x="274788" y="900885"/>
                </a:lnTo>
                <a:lnTo>
                  <a:pt x="237725" y="879890"/>
                </a:lnTo>
                <a:lnTo>
                  <a:pt x="202769" y="856627"/>
                </a:lnTo>
                <a:lnTo>
                  <a:pt x="170068" y="831222"/>
                </a:lnTo>
                <a:lnTo>
                  <a:pt x="139773" y="803801"/>
                </a:lnTo>
                <a:lnTo>
                  <a:pt x="112032" y="774487"/>
                </a:lnTo>
                <a:lnTo>
                  <a:pt x="86995" y="743407"/>
                </a:lnTo>
                <a:lnTo>
                  <a:pt x="64811" y="710687"/>
                </a:lnTo>
                <a:lnTo>
                  <a:pt x="45630" y="676450"/>
                </a:lnTo>
                <a:lnTo>
                  <a:pt x="29602" y="640823"/>
                </a:lnTo>
                <a:lnTo>
                  <a:pt x="16875" y="603931"/>
                </a:lnTo>
                <a:lnTo>
                  <a:pt x="7599" y="565899"/>
                </a:lnTo>
                <a:lnTo>
                  <a:pt x="1924" y="526853"/>
                </a:lnTo>
                <a:lnTo>
                  <a:pt x="0" y="486917"/>
                </a:lnTo>
                <a:close/>
              </a:path>
            </a:pathLst>
          </a:custGeom>
          <a:ln w="12192">
            <a:solidFill>
              <a:srgbClr val="C55A11"/>
            </a:solidFill>
          </a:ln>
        </p:spPr>
        <p:txBody>
          <a:bodyPr wrap="square" lIns="0" tIns="0" rIns="0" bIns="0" rtlCol="0"/>
          <a:lstStyle/>
          <a:p>
            <a:endParaRPr/>
          </a:p>
        </p:txBody>
      </p:sp>
      <p:sp>
        <p:nvSpPr>
          <p:cNvPr id="90" name="object 39">
            <a:extLst>
              <a:ext uri="{FF2B5EF4-FFF2-40B4-BE49-F238E27FC236}">
                <a16:creationId xmlns:a16="http://schemas.microsoft.com/office/drawing/2014/main" id="{622068A8-7971-41AA-A22C-3B80BA54152B}"/>
              </a:ext>
            </a:extLst>
          </p:cNvPr>
          <p:cNvSpPr txBox="1"/>
          <p:nvPr/>
        </p:nvSpPr>
        <p:spPr>
          <a:xfrm>
            <a:off x="1002539" y="1964603"/>
            <a:ext cx="469900" cy="123111"/>
          </a:xfrm>
          <a:prstGeom prst="rect">
            <a:avLst/>
          </a:prstGeom>
        </p:spPr>
        <p:txBody>
          <a:bodyPr vert="horz" wrap="square" lIns="0" tIns="0" rIns="0" bIns="0" rtlCol="0">
            <a:spAutoFit/>
          </a:bodyPr>
          <a:lstStyle/>
          <a:p>
            <a:pPr algn="ctr">
              <a:lnSpc>
                <a:spcPct val="100000"/>
              </a:lnSpc>
            </a:pPr>
            <a:r>
              <a:rPr sz="800" spc="-5">
                <a:latin typeface="Calibri"/>
                <a:cs typeface="Calibri"/>
              </a:rPr>
              <a:t>D</a:t>
            </a:r>
            <a:r>
              <a:rPr sz="800">
                <a:latin typeface="Calibri"/>
                <a:cs typeface="Calibri"/>
              </a:rPr>
              <a:t>a</a:t>
            </a:r>
            <a:r>
              <a:rPr sz="800" spc="-10">
                <a:latin typeface="Calibri"/>
                <a:cs typeface="Calibri"/>
              </a:rPr>
              <a:t>t</a:t>
            </a:r>
            <a:r>
              <a:rPr sz="800">
                <a:latin typeface="Calibri"/>
                <a:cs typeface="Calibri"/>
              </a:rPr>
              <a:t>a</a:t>
            </a:r>
          </a:p>
        </p:txBody>
      </p:sp>
      <p:sp>
        <p:nvSpPr>
          <p:cNvPr id="91" name="object 43">
            <a:extLst>
              <a:ext uri="{FF2B5EF4-FFF2-40B4-BE49-F238E27FC236}">
                <a16:creationId xmlns:a16="http://schemas.microsoft.com/office/drawing/2014/main" id="{2D625F38-D980-4CC8-8539-B7279ECC37F8}"/>
              </a:ext>
            </a:extLst>
          </p:cNvPr>
          <p:cNvSpPr/>
          <p:nvPr/>
        </p:nvSpPr>
        <p:spPr>
          <a:xfrm>
            <a:off x="1516380" y="1933494"/>
            <a:ext cx="248412" cy="252473"/>
          </a:xfrm>
          <a:prstGeom prst="rect">
            <a:avLst/>
          </a:prstGeom>
          <a:blipFill>
            <a:blip r:embed="rId8" cstate="print"/>
            <a:stretch>
              <a:fillRect/>
            </a:stretch>
          </a:blipFill>
        </p:spPr>
        <p:txBody>
          <a:bodyPr wrap="square" lIns="0" tIns="0" rIns="0" bIns="0" rtlCol="0"/>
          <a:lstStyle/>
          <a:p>
            <a:endParaRPr/>
          </a:p>
        </p:txBody>
      </p:sp>
      <p:sp>
        <p:nvSpPr>
          <p:cNvPr id="92" name="object 44">
            <a:extLst>
              <a:ext uri="{FF2B5EF4-FFF2-40B4-BE49-F238E27FC236}">
                <a16:creationId xmlns:a16="http://schemas.microsoft.com/office/drawing/2014/main" id="{DE138F5B-34CC-4EA6-85CA-3412E22EDF0F}"/>
              </a:ext>
            </a:extLst>
          </p:cNvPr>
          <p:cNvSpPr/>
          <p:nvPr/>
        </p:nvSpPr>
        <p:spPr>
          <a:xfrm>
            <a:off x="1516380" y="1902508"/>
            <a:ext cx="248345" cy="62095"/>
          </a:xfrm>
          <a:prstGeom prst="rect">
            <a:avLst/>
          </a:prstGeom>
          <a:blipFill>
            <a:blip r:embed="rId9" cstate="print"/>
            <a:stretch>
              <a:fillRect/>
            </a:stretch>
          </a:blipFill>
        </p:spPr>
        <p:txBody>
          <a:bodyPr wrap="square" lIns="0" tIns="0" rIns="0" bIns="0" rtlCol="0"/>
          <a:lstStyle/>
          <a:p>
            <a:endParaRPr/>
          </a:p>
        </p:txBody>
      </p:sp>
      <p:sp>
        <p:nvSpPr>
          <p:cNvPr id="93" name="object 45">
            <a:extLst>
              <a:ext uri="{FF2B5EF4-FFF2-40B4-BE49-F238E27FC236}">
                <a16:creationId xmlns:a16="http://schemas.microsoft.com/office/drawing/2014/main" id="{3D8A3F51-D78F-4752-BCD7-F0AE4839D5F7}"/>
              </a:ext>
            </a:extLst>
          </p:cNvPr>
          <p:cNvSpPr/>
          <p:nvPr/>
        </p:nvSpPr>
        <p:spPr>
          <a:xfrm>
            <a:off x="1516450" y="1902510"/>
            <a:ext cx="248920" cy="62230"/>
          </a:xfrm>
          <a:custGeom>
            <a:avLst/>
            <a:gdLst/>
            <a:ahLst/>
            <a:cxnLst/>
            <a:rect l="l" t="t" r="r" b="b"/>
            <a:pathLst>
              <a:path w="248919" h="62230">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94" name="object 46">
            <a:extLst>
              <a:ext uri="{FF2B5EF4-FFF2-40B4-BE49-F238E27FC236}">
                <a16:creationId xmlns:a16="http://schemas.microsoft.com/office/drawing/2014/main" id="{2CBD5AF2-336D-4541-A769-744DD24D4B96}"/>
              </a:ext>
            </a:extLst>
          </p:cNvPr>
          <p:cNvSpPr/>
          <p:nvPr/>
        </p:nvSpPr>
        <p:spPr>
          <a:xfrm>
            <a:off x="1516380" y="1933494"/>
            <a:ext cx="248920" cy="252729"/>
          </a:xfrm>
          <a:custGeom>
            <a:avLst/>
            <a:gdLst/>
            <a:ahLst/>
            <a:cxnLst/>
            <a:rect l="l" t="t" r="r" b="b"/>
            <a:pathLst>
              <a:path w="248919" h="252730">
                <a:moveTo>
                  <a:pt x="248412" y="0"/>
                </a:moveTo>
                <a:lnTo>
                  <a:pt x="248412" y="221361"/>
                </a:lnTo>
                <a:lnTo>
                  <a:pt x="246811" y="226388"/>
                </a:lnTo>
                <a:lnTo>
                  <a:pt x="212574" y="243257"/>
                </a:lnTo>
                <a:lnTo>
                  <a:pt x="164662" y="250796"/>
                </a:lnTo>
                <a:lnTo>
                  <a:pt x="125880" y="252473"/>
                </a:lnTo>
                <a:lnTo>
                  <a:pt x="105697" y="252085"/>
                </a:lnTo>
                <a:lnTo>
                  <a:pt x="52511" y="246727"/>
                </a:lnTo>
                <a:lnTo>
                  <a:pt x="15222" y="236311"/>
                </a:lnTo>
                <a:lnTo>
                  <a:pt x="70" y="222423"/>
                </a:lnTo>
                <a:lnTo>
                  <a:pt x="0" y="0"/>
                </a:lnTo>
              </a:path>
            </a:pathLst>
          </a:custGeom>
          <a:ln w="9144">
            <a:solidFill>
              <a:srgbClr val="5B9BD4"/>
            </a:solidFill>
          </a:ln>
        </p:spPr>
        <p:txBody>
          <a:bodyPr wrap="square" lIns="0" tIns="0" rIns="0" bIns="0" rtlCol="0"/>
          <a:lstStyle/>
          <a:p>
            <a:endParaRPr/>
          </a:p>
        </p:txBody>
      </p:sp>
      <p:sp>
        <p:nvSpPr>
          <p:cNvPr id="95" name="object 59">
            <a:extLst>
              <a:ext uri="{FF2B5EF4-FFF2-40B4-BE49-F238E27FC236}">
                <a16:creationId xmlns:a16="http://schemas.microsoft.com/office/drawing/2014/main" id="{DE47CB48-3E63-47DF-8EEA-732985300ECF}"/>
              </a:ext>
            </a:extLst>
          </p:cNvPr>
          <p:cNvSpPr/>
          <p:nvPr/>
        </p:nvSpPr>
        <p:spPr>
          <a:xfrm>
            <a:off x="1510283" y="2260645"/>
            <a:ext cx="260603" cy="237646"/>
          </a:xfrm>
          <a:prstGeom prst="rect">
            <a:avLst/>
          </a:prstGeom>
          <a:blipFill>
            <a:blip r:embed="rId10" cstate="print"/>
            <a:stretch>
              <a:fillRect/>
            </a:stretch>
          </a:blipFill>
        </p:spPr>
        <p:txBody>
          <a:bodyPr wrap="square" lIns="0" tIns="0" rIns="0" bIns="0" rtlCol="0"/>
          <a:lstStyle/>
          <a:p>
            <a:endParaRPr/>
          </a:p>
        </p:txBody>
      </p:sp>
      <p:sp>
        <p:nvSpPr>
          <p:cNvPr id="96" name="object 60">
            <a:extLst>
              <a:ext uri="{FF2B5EF4-FFF2-40B4-BE49-F238E27FC236}">
                <a16:creationId xmlns:a16="http://schemas.microsoft.com/office/drawing/2014/main" id="{1B26980D-AEA5-4F63-87C4-CAF02329F120}"/>
              </a:ext>
            </a:extLst>
          </p:cNvPr>
          <p:cNvSpPr/>
          <p:nvPr/>
        </p:nvSpPr>
        <p:spPr>
          <a:xfrm>
            <a:off x="1510283" y="2260645"/>
            <a:ext cx="260985" cy="238125"/>
          </a:xfrm>
          <a:custGeom>
            <a:avLst/>
            <a:gdLst/>
            <a:ahLst/>
            <a:cxnLst/>
            <a:rect l="l" t="t" r="r" b="b"/>
            <a:pathLst>
              <a:path w="260985" h="238125">
                <a:moveTo>
                  <a:pt x="0" y="0"/>
                </a:moveTo>
                <a:lnTo>
                  <a:pt x="260603" y="0"/>
                </a:lnTo>
                <a:lnTo>
                  <a:pt x="260603" y="193039"/>
                </a:lnTo>
                <a:lnTo>
                  <a:pt x="242003" y="193568"/>
                </a:lnTo>
                <a:lnTo>
                  <a:pt x="225161" y="195060"/>
                </a:lnTo>
                <a:lnTo>
                  <a:pt x="183237" y="203896"/>
                </a:lnTo>
                <a:lnTo>
                  <a:pt x="140107" y="220556"/>
                </a:lnTo>
                <a:lnTo>
                  <a:pt x="130302" y="224647"/>
                </a:lnTo>
                <a:lnTo>
                  <a:pt x="89126" y="236457"/>
                </a:lnTo>
                <a:lnTo>
                  <a:pt x="64629" y="237646"/>
                </a:lnTo>
                <a:lnTo>
                  <a:pt x="50720" y="236565"/>
                </a:lnTo>
                <a:lnTo>
                  <a:pt x="35442" y="234177"/>
                </a:lnTo>
                <a:lnTo>
                  <a:pt x="18600" y="230342"/>
                </a:lnTo>
                <a:lnTo>
                  <a:pt x="0" y="224917"/>
                </a:lnTo>
                <a:lnTo>
                  <a:pt x="0" y="0"/>
                </a:lnTo>
                <a:close/>
              </a:path>
            </a:pathLst>
          </a:custGeom>
          <a:ln w="9144">
            <a:solidFill>
              <a:srgbClr val="5B9BD4"/>
            </a:solidFill>
          </a:ln>
        </p:spPr>
        <p:txBody>
          <a:bodyPr wrap="square" lIns="0" tIns="0" rIns="0" bIns="0" rtlCol="0"/>
          <a:lstStyle/>
          <a:p>
            <a:endParaRPr/>
          </a:p>
        </p:txBody>
      </p:sp>
      <p:sp>
        <p:nvSpPr>
          <p:cNvPr id="97" name="object 61">
            <a:extLst>
              <a:ext uri="{FF2B5EF4-FFF2-40B4-BE49-F238E27FC236}">
                <a16:creationId xmlns:a16="http://schemas.microsoft.com/office/drawing/2014/main" id="{C258FB2D-E2EC-403D-82C7-78B46504AA90}"/>
              </a:ext>
            </a:extLst>
          </p:cNvPr>
          <p:cNvSpPr txBox="1"/>
          <p:nvPr/>
        </p:nvSpPr>
        <p:spPr>
          <a:xfrm>
            <a:off x="1010513" y="2311572"/>
            <a:ext cx="429895" cy="127635"/>
          </a:xfrm>
          <a:prstGeom prst="rect">
            <a:avLst/>
          </a:prstGeom>
        </p:spPr>
        <p:txBody>
          <a:bodyPr vert="horz" wrap="square" lIns="0" tIns="0" rIns="0" bIns="0" rtlCol="0">
            <a:spAutoFit/>
          </a:bodyPr>
          <a:lstStyle/>
          <a:p>
            <a:pPr marL="12700">
              <a:lnSpc>
                <a:spcPct val="100000"/>
              </a:lnSpc>
            </a:pPr>
            <a:r>
              <a:rPr sz="800" spc="-5" dirty="0">
                <a:latin typeface="Calibri"/>
                <a:cs typeface="Calibri"/>
              </a:rPr>
              <a:t>Me</a:t>
            </a:r>
            <a:r>
              <a:rPr sz="800" spc="-10" dirty="0">
                <a:latin typeface="Calibri"/>
                <a:cs typeface="Calibri"/>
              </a:rPr>
              <a:t>t</a:t>
            </a:r>
            <a:r>
              <a:rPr sz="800" dirty="0">
                <a:latin typeface="Calibri"/>
                <a:cs typeface="Calibri"/>
              </a:rPr>
              <a:t>a</a:t>
            </a:r>
            <a:r>
              <a:rPr sz="800" spc="-5" dirty="0">
                <a:latin typeface="Calibri"/>
                <a:cs typeface="Calibri"/>
              </a:rPr>
              <a:t>d</a:t>
            </a:r>
            <a:r>
              <a:rPr sz="800" dirty="0">
                <a:latin typeface="Calibri"/>
                <a:cs typeface="Calibri"/>
              </a:rPr>
              <a:t>a</a:t>
            </a:r>
            <a:r>
              <a:rPr sz="800" spc="-10" dirty="0">
                <a:latin typeface="Calibri"/>
                <a:cs typeface="Calibri"/>
              </a:rPr>
              <a:t>t</a:t>
            </a:r>
            <a:r>
              <a:rPr sz="800" dirty="0">
                <a:latin typeface="Calibri"/>
                <a:cs typeface="Calibri"/>
              </a:rPr>
              <a:t>a</a:t>
            </a:r>
            <a:endParaRPr sz="800">
              <a:latin typeface="Calibri"/>
              <a:cs typeface="Calibri"/>
            </a:endParaRPr>
          </a:p>
        </p:txBody>
      </p:sp>
      <p:sp>
        <p:nvSpPr>
          <p:cNvPr id="98" name="object 63">
            <a:extLst>
              <a:ext uri="{FF2B5EF4-FFF2-40B4-BE49-F238E27FC236}">
                <a16:creationId xmlns:a16="http://schemas.microsoft.com/office/drawing/2014/main" id="{13C138A3-367F-433F-8C02-BD9FA07CE30B}"/>
              </a:ext>
            </a:extLst>
          </p:cNvPr>
          <p:cNvSpPr/>
          <p:nvPr/>
        </p:nvSpPr>
        <p:spPr>
          <a:xfrm>
            <a:off x="1488947" y="2962194"/>
            <a:ext cx="248412" cy="250949"/>
          </a:xfrm>
          <a:prstGeom prst="rect">
            <a:avLst/>
          </a:prstGeom>
          <a:blipFill>
            <a:blip r:embed="rId11" cstate="print"/>
            <a:stretch>
              <a:fillRect/>
            </a:stretch>
          </a:blipFill>
        </p:spPr>
        <p:txBody>
          <a:bodyPr wrap="square" lIns="0" tIns="0" rIns="0" bIns="0" rtlCol="0"/>
          <a:lstStyle/>
          <a:p>
            <a:endParaRPr/>
          </a:p>
        </p:txBody>
      </p:sp>
      <p:sp>
        <p:nvSpPr>
          <p:cNvPr id="99" name="object 64">
            <a:extLst>
              <a:ext uri="{FF2B5EF4-FFF2-40B4-BE49-F238E27FC236}">
                <a16:creationId xmlns:a16="http://schemas.microsoft.com/office/drawing/2014/main" id="{0D61CE75-C669-41EC-A9D7-CEB0A6608586}"/>
              </a:ext>
            </a:extLst>
          </p:cNvPr>
          <p:cNvSpPr/>
          <p:nvPr/>
        </p:nvSpPr>
        <p:spPr>
          <a:xfrm>
            <a:off x="1488947" y="2931208"/>
            <a:ext cx="248345" cy="62095"/>
          </a:xfrm>
          <a:prstGeom prst="rect">
            <a:avLst/>
          </a:prstGeom>
          <a:blipFill>
            <a:blip r:embed="rId12" cstate="print"/>
            <a:stretch>
              <a:fillRect/>
            </a:stretch>
          </a:blipFill>
        </p:spPr>
        <p:txBody>
          <a:bodyPr wrap="square" lIns="0" tIns="0" rIns="0" bIns="0" rtlCol="0"/>
          <a:lstStyle/>
          <a:p>
            <a:endParaRPr/>
          </a:p>
        </p:txBody>
      </p:sp>
      <p:sp>
        <p:nvSpPr>
          <p:cNvPr id="100" name="object 65">
            <a:extLst>
              <a:ext uri="{FF2B5EF4-FFF2-40B4-BE49-F238E27FC236}">
                <a16:creationId xmlns:a16="http://schemas.microsoft.com/office/drawing/2014/main" id="{F36774E9-F4CD-4D97-83E8-FA9CF291DFC4}"/>
              </a:ext>
            </a:extLst>
          </p:cNvPr>
          <p:cNvSpPr/>
          <p:nvPr/>
        </p:nvSpPr>
        <p:spPr>
          <a:xfrm>
            <a:off x="1489018" y="2931210"/>
            <a:ext cx="248920" cy="62230"/>
          </a:xfrm>
          <a:custGeom>
            <a:avLst/>
            <a:gdLst/>
            <a:ahLst/>
            <a:cxnLst/>
            <a:rect l="l" t="t" r="r" b="b"/>
            <a:pathLst>
              <a:path w="248919" h="62229">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101" name="object 66">
            <a:extLst>
              <a:ext uri="{FF2B5EF4-FFF2-40B4-BE49-F238E27FC236}">
                <a16:creationId xmlns:a16="http://schemas.microsoft.com/office/drawing/2014/main" id="{EB3D9F82-4310-4E41-B8CD-F484D1492344}"/>
              </a:ext>
            </a:extLst>
          </p:cNvPr>
          <p:cNvSpPr/>
          <p:nvPr/>
        </p:nvSpPr>
        <p:spPr>
          <a:xfrm>
            <a:off x="1488947" y="2962194"/>
            <a:ext cx="248920" cy="251460"/>
          </a:xfrm>
          <a:custGeom>
            <a:avLst/>
            <a:gdLst/>
            <a:ahLst/>
            <a:cxnLst/>
            <a:rect l="l" t="t" r="r" b="b"/>
            <a:pathLst>
              <a:path w="248919" h="251460">
                <a:moveTo>
                  <a:pt x="248412" y="0"/>
                </a:moveTo>
                <a:lnTo>
                  <a:pt x="248412" y="219837"/>
                </a:lnTo>
                <a:lnTo>
                  <a:pt x="246811" y="224864"/>
                </a:lnTo>
                <a:lnTo>
                  <a:pt x="212574" y="241733"/>
                </a:lnTo>
                <a:lnTo>
                  <a:pt x="164662" y="249272"/>
                </a:lnTo>
                <a:lnTo>
                  <a:pt x="125880" y="250949"/>
                </a:lnTo>
                <a:lnTo>
                  <a:pt x="105697" y="250561"/>
                </a:lnTo>
                <a:lnTo>
                  <a:pt x="52511" y="245203"/>
                </a:lnTo>
                <a:lnTo>
                  <a:pt x="15222" y="234787"/>
                </a:lnTo>
                <a:lnTo>
                  <a:pt x="70" y="220899"/>
                </a:lnTo>
                <a:lnTo>
                  <a:pt x="0" y="0"/>
                </a:lnTo>
              </a:path>
            </a:pathLst>
          </a:custGeom>
          <a:ln w="9144">
            <a:solidFill>
              <a:srgbClr val="5B9BD4"/>
            </a:solidFill>
          </a:ln>
        </p:spPr>
        <p:txBody>
          <a:bodyPr wrap="square" lIns="0" tIns="0" rIns="0" bIns="0" rtlCol="0"/>
          <a:lstStyle/>
          <a:p>
            <a:endParaRPr/>
          </a:p>
        </p:txBody>
      </p:sp>
      <p:sp>
        <p:nvSpPr>
          <p:cNvPr id="102" name="object 67">
            <a:extLst>
              <a:ext uri="{FF2B5EF4-FFF2-40B4-BE49-F238E27FC236}">
                <a16:creationId xmlns:a16="http://schemas.microsoft.com/office/drawing/2014/main" id="{23E39A64-D81D-4225-9F50-7877C0CE0761}"/>
              </a:ext>
            </a:extLst>
          </p:cNvPr>
          <p:cNvSpPr/>
          <p:nvPr/>
        </p:nvSpPr>
        <p:spPr>
          <a:xfrm>
            <a:off x="1482852" y="3287821"/>
            <a:ext cx="260603" cy="239127"/>
          </a:xfrm>
          <a:prstGeom prst="rect">
            <a:avLst/>
          </a:prstGeom>
          <a:blipFill>
            <a:blip r:embed="rId13" cstate="print"/>
            <a:stretch>
              <a:fillRect/>
            </a:stretch>
          </a:blipFill>
        </p:spPr>
        <p:txBody>
          <a:bodyPr wrap="square" lIns="0" tIns="0" rIns="0" bIns="0" rtlCol="0"/>
          <a:lstStyle/>
          <a:p>
            <a:endParaRPr/>
          </a:p>
        </p:txBody>
      </p:sp>
      <p:sp>
        <p:nvSpPr>
          <p:cNvPr id="104" name="object 68">
            <a:extLst>
              <a:ext uri="{FF2B5EF4-FFF2-40B4-BE49-F238E27FC236}">
                <a16:creationId xmlns:a16="http://schemas.microsoft.com/office/drawing/2014/main" id="{C4006AE5-57A8-494D-9E13-7BD2EB9C6150}"/>
              </a:ext>
            </a:extLst>
          </p:cNvPr>
          <p:cNvSpPr/>
          <p:nvPr/>
        </p:nvSpPr>
        <p:spPr>
          <a:xfrm>
            <a:off x="1482852" y="3287821"/>
            <a:ext cx="260985" cy="239395"/>
          </a:xfrm>
          <a:custGeom>
            <a:avLst/>
            <a:gdLst/>
            <a:ahLst/>
            <a:cxnLst/>
            <a:rect l="l" t="t" r="r" b="b"/>
            <a:pathLst>
              <a:path w="260985" h="239395">
                <a:moveTo>
                  <a:pt x="0" y="0"/>
                </a:moveTo>
                <a:lnTo>
                  <a:pt x="260603" y="0"/>
                </a:lnTo>
                <a:lnTo>
                  <a:pt x="260603" y="194310"/>
                </a:lnTo>
                <a:lnTo>
                  <a:pt x="242003" y="194841"/>
                </a:lnTo>
                <a:lnTo>
                  <a:pt x="225161" y="196341"/>
                </a:lnTo>
                <a:lnTo>
                  <a:pt x="183237" y="205222"/>
                </a:lnTo>
                <a:lnTo>
                  <a:pt x="140107" y="221965"/>
                </a:lnTo>
                <a:lnTo>
                  <a:pt x="130302" y="226075"/>
                </a:lnTo>
                <a:lnTo>
                  <a:pt x="89126" y="237939"/>
                </a:lnTo>
                <a:lnTo>
                  <a:pt x="64629" y="239127"/>
                </a:lnTo>
                <a:lnTo>
                  <a:pt x="50720" y="238037"/>
                </a:lnTo>
                <a:lnTo>
                  <a:pt x="35442" y="235632"/>
                </a:lnTo>
                <a:lnTo>
                  <a:pt x="18600" y="231772"/>
                </a:lnTo>
                <a:lnTo>
                  <a:pt x="0" y="226314"/>
                </a:lnTo>
                <a:lnTo>
                  <a:pt x="0" y="0"/>
                </a:lnTo>
                <a:close/>
              </a:path>
            </a:pathLst>
          </a:custGeom>
          <a:ln w="9144">
            <a:solidFill>
              <a:srgbClr val="5B9BD4"/>
            </a:solidFill>
          </a:ln>
        </p:spPr>
        <p:txBody>
          <a:bodyPr wrap="square" lIns="0" tIns="0" rIns="0" bIns="0" rtlCol="0"/>
          <a:lstStyle/>
          <a:p>
            <a:endParaRPr/>
          </a:p>
        </p:txBody>
      </p:sp>
      <p:sp>
        <p:nvSpPr>
          <p:cNvPr id="105" name="object 71">
            <a:extLst>
              <a:ext uri="{FF2B5EF4-FFF2-40B4-BE49-F238E27FC236}">
                <a16:creationId xmlns:a16="http://schemas.microsoft.com/office/drawing/2014/main" id="{7DA3D8F8-E9E3-46F4-B01B-E4004B76C07F}"/>
              </a:ext>
            </a:extLst>
          </p:cNvPr>
          <p:cNvSpPr/>
          <p:nvPr/>
        </p:nvSpPr>
        <p:spPr>
          <a:xfrm>
            <a:off x="1464563" y="4036614"/>
            <a:ext cx="248412" cy="250949"/>
          </a:xfrm>
          <a:prstGeom prst="rect">
            <a:avLst/>
          </a:prstGeom>
          <a:blipFill>
            <a:blip r:embed="rId14" cstate="print"/>
            <a:stretch>
              <a:fillRect/>
            </a:stretch>
          </a:blipFill>
        </p:spPr>
        <p:txBody>
          <a:bodyPr wrap="square" lIns="0" tIns="0" rIns="0" bIns="0" rtlCol="0"/>
          <a:lstStyle/>
          <a:p>
            <a:endParaRPr/>
          </a:p>
        </p:txBody>
      </p:sp>
      <p:sp>
        <p:nvSpPr>
          <p:cNvPr id="106" name="object 72">
            <a:extLst>
              <a:ext uri="{FF2B5EF4-FFF2-40B4-BE49-F238E27FC236}">
                <a16:creationId xmlns:a16="http://schemas.microsoft.com/office/drawing/2014/main" id="{67869FD1-844B-4C58-B9F3-9ADAA5F4FA36}"/>
              </a:ext>
            </a:extLst>
          </p:cNvPr>
          <p:cNvSpPr/>
          <p:nvPr/>
        </p:nvSpPr>
        <p:spPr>
          <a:xfrm>
            <a:off x="1464563" y="4005628"/>
            <a:ext cx="248345" cy="62095"/>
          </a:xfrm>
          <a:prstGeom prst="rect">
            <a:avLst/>
          </a:prstGeom>
          <a:blipFill>
            <a:blip r:embed="rId9" cstate="print"/>
            <a:stretch>
              <a:fillRect/>
            </a:stretch>
          </a:blipFill>
        </p:spPr>
        <p:txBody>
          <a:bodyPr wrap="square" lIns="0" tIns="0" rIns="0" bIns="0" rtlCol="0"/>
          <a:lstStyle/>
          <a:p>
            <a:endParaRPr/>
          </a:p>
        </p:txBody>
      </p:sp>
      <p:sp>
        <p:nvSpPr>
          <p:cNvPr id="107" name="object 73">
            <a:extLst>
              <a:ext uri="{FF2B5EF4-FFF2-40B4-BE49-F238E27FC236}">
                <a16:creationId xmlns:a16="http://schemas.microsoft.com/office/drawing/2014/main" id="{D37A2DA4-085A-4D31-8DCA-2416F8D1C85E}"/>
              </a:ext>
            </a:extLst>
          </p:cNvPr>
          <p:cNvSpPr/>
          <p:nvPr/>
        </p:nvSpPr>
        <p:spPr>
          <a:xfrm>
            <a:off x="1464634" y="4005630"/>
            <a:ext cx="248920" cy="62230"/>
          </a:xfrm>
          <a:custGeom>
            <a:avLst/>
            <a:gdLst/>
            <a:ahLst/>
            <a:cxnLst/>
            <a:rect l="l" t="t" r="r" b="b"/>
            <a:pathLst>
              <a:path w="248919" h="62229">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108" name="object 74">
            <a:extLst>
              <a:ext uri="{FF2B5EF4-FFF2-40B4-BE49-F238E27FC236}">
                <a16:creationId xmlns:a16="http://schemas.microsoft.com/office/drawing/2014/main" id="{10DDBF4C-0510-477A-9A99-70EDCB11796C}"/>
              </a:ext>
            </a:extLst>
          </p:cNvPr>
          <p:cNvSpPr/>
          <p:nvPr/>
        </p:nvSpPr>
        <p:spPr>
          <a:xfrm>
            <a:off x="1464563" y="4036614"/>
            <a:ext cx="248920" cy="251460"/>
          </a:xfrm>
          <a:custGeom>
            <a:avLst/>
            <a:gdLst/>
            <a:ahLst/>
            <a:cxnLst/>
            <a:rect l="l" t="t" r="r" b="b"/>
            <a:pathLst>
              <a:path w="248919" h="251460">
                <a:moveTo>
                  <a:pt x="248412" y="0"/>
                </a:moveTo>
                <a:lnTo>
                  <a:pt x="248412" y="219836"/>
                </a:lnTo>
                <a:lnTo>
                  <a:pt x="246811" y="224864"/>
                </a:lnTo>
                <a:lnTo>
                  <a:pt x="212574" y="241733"/>
                </a:lnTo>
                <a:lnTo>
                  <a:pt x="164662" y="249272"/>
                </a:lnTo>
                <a:lnTo>
                  <a:pt x="125880" y="250949"/>
                </a:lnTo>
                <a:lnTo>
                  <a:pt x="105697" y="250561"/>
                </a:lnTo>
                <a:lnTo>
                  <a:pt x="52511" y="245203"/>
                </a:lnTo>
                <a:lnTo>
                  <a:pt x="15222" y="234787"/>
                </a:lnTo>
                <a:lnTo>
                  <a:pt x="70" y="220899"/>
                </a:lnTo>
                <a:lnTo>
                  <a:pt x="0" y="0"/>
                </a:lnTo>
              </a:path>
            </a:pathLst>
          </a:custGeom>
          <a:ln w="9144">
            <a:solidFill>
              <a:srgbClr val="5B9BD4"/>
            </a:solidFill>
          </a:ln>
        </p:spPr>
        <p:txBody>
          <a:bodyPr wrap="square" lIns="0" tIns="0" rIns="0" bIns="0" rtlCol="0"/>
          <a:lstStyle/>
          <a:p>
            <a:endParaRPr/>
          </a:p>
        </p:txBody>
      </p:sp>
      <p:sp>
        <p:nvSpPr>
          <p:cNvPr id="109" name="object 75">
            <a:extLst>
              <a:ext uri="{FF2B5EF4-FFF2-40B4-BE49-F238E27FC236}">
                <a16:creationId xmlns:a16="http://schemas.microsoft.com/office/drawing/2014/main" id="{16F50A1F-B9D2-4153-B993-43DE922FA8F0}"/>
              </a:ext>
            </a:extLst>
          </p:cNvPr>
          <p:cNvSpPr/>
          <p:nvPr/>
        </p:nvSpPr>
        <p:spPr>
          <a:xfrm>
            <a:off x="1458467" y="4362241"/>
            <a:ext cx="260604" cy="237646"/>
          </a:xfrm>
          <a:prstGeom prst="rect">
            <a:avLst/>
          </a:prstGeom>
          <a:blipFill>
            <a:blip r:embed="rId15" cstate="print"/>
            <a:stretch>
              <a:fillRect/>
            </a:stretch>
          </a:blipFill>
        </p:spPr>
        <p:txBody>
          <a:bodyPr wrap="square" lIns="0" tIns="0" rIns="0" bIns="0" rtlCol="0"/>
          <a:lstStyle/>
          <a:p>
            <a:endParaRPr/>
          </a:p>
        </p:txBody>
      </p:sp>
      <p:sp>
        <p:nvSpPr>
          <p:cNvPr id="110" name="object 76">
            <a:extLst>
              <a:ext uri="{FF2B5EF4-FFF2-40B4-BE49-F238E27FC236}">
                <a16:creationId xmlns:a16="http://schemas.microsoft.com/office/drawing/2014/main" id="{8403B645-01E8-4E37-B3FC-1D3BFCFB5C9C}"/>
              </a:ext>
            </a:extLst>
          </p:cNvPr>
          <p:cNvSpPr/>
          <p:nvPr/>
        </p:nvSpPr>
        <p:spPr>
          <a:xfrm>
            <a:off x="1458467" y="4362241"/>
            <a:ext cx="260985" cy="238125"/>
          </a:xfrm>
          <a:custGeom>
            <a:avLst/>
            <a:gdLst/>
            <a:ahLst/>
            <a:cxnLst/>
            <a:rect l="l" t="t" r="r" b="b"/>
            <a:pathLst>
              <a:path w="260985" h="238125">
                <a:moveTo>
                  <a:pt x="0" y="0"/>
                </a:moveTo>
                <a:lnTo>
                  <a:pt x="260604" y="0"/>
                </a:lnTo>
                <a:lnTo>
                  <a:pt x="260604" y="193039"/>
                </a:lnTo>
                <a:lnTo>
                  <a:pt x="242003" y="193568"/>
                </a:lnTo>
                <a:lnTo>
                  <a:pt x="225161" y="195060"/>
                </a:lnTo>
                <a:lnTo>
                  <a:pt x="183237" y="203896"/>
                </a:lnTo>
                <a:lnTo>
                  <a:pt x="140107" y="220556"/>
                </a:lnTo>
                <a:lnTo>
                  <a:pt x="130301" y="224647"/>
                </a:lnTo>
                <a:lnTo>
                  <a:pt x="89126" y="236457"/>
                </a:lnTo>
                <a:lnTo>
                  <a:pt x="64629" y="237646"/>
                </a:lnTo>
                <a:lnTo>
                  <a:pt x="50720" y="236565"/>
                </a:lnTo>
                <a:lnTo>
                  <a:pt x="35442" y="234177"/>
                </a:lnTo>
                <a:lnTo>
                  <a:pt x="18600" y="230342"/>
                </a:lnTo>
                <a:lnTo>
                  <a:pt x="0" y="224916"/>
                </a:lnTo>
                <a:lnTo>
                  <a:pt x="0" y="0"/>
                </a:lnTo>
                <a:close/>
              </a:path>
            </a:pathLst>
          </a:custGeom>
          <a:ln w="9144">
            <a:solidFill>
              <a:srgbClr val="5B9BD4"/>
            </a:solidFill>
          </a:ln>
        </p:spPr>
        <p:txBody>
          <a:bodyPr wrap="square" lIns="0" tIns="0" rIns="0" bIns="0" rtlCol="0"/>
          <a:lstStyle/>
          <a:p>
            <a:endParaRPr/>
          </a:p>
        </p:txBody>
      </p:sp>
      <p:sp>
        <p:nvSpPr>
          <p:cNvPr id="111" name="object 79">
            <a:extLst>
              <a:ext uri="{FF2B5EF4-FFF2-40B4-BE49-F238E27FC236}">
                <a16:creationId xmlns:a16="http://schemas.microsoft.com/office/drawing/2014/main" id="{852A426D-DCA7-46AD-8DB7-B46390E0425D}"/>
              </a:ext>
            </a:extLst>
          </p:cNvPr>
          <p:cNvSpPr/>
          <p:nvPr/>
        </p:nvSpPr>
        <p:spPr>
          <a:xfrm>
            <a:off x="1488947" y="5150721"/>
            <a:ext cx="248412" cy="252409"/>
          </a:xfrm>
          <a:prstGeom prst="rect">
            <a:avLst/>
          </a:prstGeom>
          <a:blipFill>
            <a:blip r:embed="rId16" cstate="print"/>
            <a:stretch>
              <a:fillRect/>
            </a:stretch>
          </a:blipFill>
        </p:spPr>
        <p:txBody>
          <a:bodyPr wrap="square" lIns="0" tIns="0" rIns="0" bIns="0" rtlCol="0"/>
          <a:lstStyle/>
          <a:p>
            <a:endParaRPr/>
          </a:p>
        </p:txBody>
      </p:sp>
      <p:sp>
        <p:nvSpPr>
          <p:cNvPr id="112" name="object 80">
            <a:extLst>
              <a:ext uri="{FF2B5EF4-FFF2-40B4-BE49-F238E27FC236}">
                <a16:creationId xmlns:a16="http://schemas.microsoft.com/office/drawing/2014/main" id="{EF6F2197-2E51-4CA9-AE60-C9C60ABE5CC3}"/>
              </a:ext>
            </a:extLst>
          </p:cNvPr>
          <p:cNvSpPr/>
          <p:nvPr/>
        </p:nvSpPr>
        <p:spPr>
          <a:xfrm>
            <a:off x="1488947" y="5119672"/>
            <a:ext cx="248343" cy="62095"/>
          </a:xfrm>
          <a:prstGeom prst="rect">
            <a:avLst/>
          </a:prstGeom>
          <a:blipFill>
            <a:blip r:embed="rId17" cstate="print"/>
            <a:stretch>
              <a:fillRect/>
            </a:stretch>
          </a:blipFill>
        </p:spPr>
        <p:txBody>
          <a:bodyPr wrap="square" lIns="0" tIns="0" rIns="0" bIns="0" rtlCol="0"/>
          <a:lstStyle/>
          <a:p>
            <a:endParaRPr/>
          </a:p>
        </p:txBody>
      </p:sp>
      <p:sp>
        <p:nvSpPr>
          <p:cNvPr id="113" name="object 81">
            <a:extLst>
              <a:ext uri="{FF2B5EF4-FFF2-40B4-BE49-F238E27FC236}">
                <a16:creationId xmlns:a16="http://schemas.microsoft.com/office/drawing/2014/main" id="{6E6F71BF-59B9-417B-A600-6FF07C1E95D3}"/>
              </a:ext>
            </a:extLst>
          </p:cNvPr>
          <p:cNvSpPr/>
          <p:nvPr/>
        </p:nvSpPr>
        <p:spPr>
          <a:xfrm>
            <a:off x="1489016" y="5119674"/>
            <a:ext cx="248920" cy="62230"/>
          </a:xfrm>
          <a:custGeom>
            <a:avLst/>
            <a:gdLst/>
            <a:ahLst/>
            <a:cxnLst/>
            <a:rect l="l" t="t" r="r" b="b"/>
            <a:pathLst>
              <a:path w="248919" h="62229">
                <a:moveTo>
                  <a:pt x="248343" y="31046"/>
                </a:moveTo>
                <a:lnTo>
                  <a:pt x="212498" y="52866"/>
                </a:lnTo>
                <a:lnTo>
                  <a:pt x="164576" y="60414"/>
                </a:lnTo>
                <a:lnTo>
                  <a:pt x="125788" y="62095"/>
                </a:lnTo>
                <a:lnTo>
                  <a:pt x="105605" y="61706"/>
                </a:lnTo>
                <a:lnTo>
                  <a:pt x="52419" y="56332"/>
                </a:lnTo>
                <a:lnTo>
                  <a:pt x="15134" y="45917"/>
                </a:lnTo>
                <a:lnTo>
                  <a:pt x="0" y="32086"/>
                </a:lnTo>
                <a:lnTo>
                  <a:pt x="1574" y="26823"/>
                </a:lnTo>
                <a:lnTo>
                  <a:pt x="35618" y="9404"/>
                </a:lnTo>
                <a:lnTo>
                  <a:pt x="83332" y="1720"/>
                </a:lnTo>
                <a:lnTo>
                  <a:pt x="121976" y="0"/>
                </a:lnTo>
                <a:lnTo>
                  <a:pt x="142219" y="386"/>
                </a:lnTo>
                <a:lnTo>
                  <a:pt x="195504" y="5719"/>
                </a:lnTo>
                <a:lnTo>
                  <a:pt x="232881" y="16065"/>
                </a:lnTo>
                <a:lnTo>
                  <a:pt x="248343" y="31046"/>
                </a:lnTo>
                <a:close/>
              </a:path>
            </a:pathLst>
          </a:custGeom>
          <a:ln w="9144">
            <a:solidFill>
              <a:srgbClr val="5B9BD4"/>
            </a:solidFill>
          </a:ln>
        </p:spPr>
        <p:txBody>
          <a:bodyPr wrap="square" lIns="0" tIns="0" rIns="0" bIns="0" rtlCol="0"/>
          <a:lstStyle/>
          <a:p>
            <a:endParaRPr/>
          </a:p>
        </p:txBody>
      </p:sp>
      <p:sp>
        <p:nvSpPr>
          <p:cNvPr id="114" name="object 82">
            <a:extLst>
              <a:ext uri="{FF2B5EF4-FFF2-40B4-BE49-F238E27FC236}">
                <a16:creationId xmlns:a16="http://schemas.microsoft.com/office/drawing/2014/main" id="{E38427E1-8F1E-4D83-B0D3-27263ED90D87}"/>
              </a:ext>
            </a:extLst>
          </p:cNvPr>
          <p:cNvSpPr/>
          <p:nvPr/>
        </p:nvSpPr>
        <p:spPr>
          <a:xfrm>
            <a:off x="1488947" y="5150721"/>
            <a:ext cx="248920" cy="252729"/>
          </a:xfrm>
          <a:custGeom>
            <a:avLst/>
            <a:gdLst/>
            <a:ahLst/>
            <a:cxnLst/>
            <a:rect l="l" t="t" r="r" b="b"/>
            <a:pathLst>
              <a:path w="248919" h="252729">
                <a:moveTo>
                  <a:pt x="248412" y="0"/>
                </a:moveTo>
                <a:lnTo>
                  <a:pt x="248412" y="221361"/>
                </a:lnTo>
                <a:lnTo>
                  <a:pt x="246811" y="226357"/>
                </a:lnTo>
                <a:lnTo>
                  <a:pt x="212566" y="243180"/>
                </a:lnTo>
                <a:lnTo>
                  <a:pt x="164645" y="250728"/>
                </a:lnTo>
                <a:lnTo>
                  <a:pt x="125856" y="252409"/>
                </a:lnTo>
                <a:lnTo>
                  <a:pt x="105674" y="252020"/>
                </a:lnTo>
                <a:lnTo>
                  <a:pt x="52487" y="246647"/>
                </a:lnTo>
                <a:lnTo>
                  <a:pt x="15202" y="236232"/>
                </a:lnTo>
                <a:lnTo>
                  <a:pt x="68" y="222400"/>
                </a:lnTo>
                <a:lnTo>
                  <a:pt x="0" y="0"/>
                </a:lnTo>
              </a:path>
            </a:pathLst>
          </a:custGeom>
          <a:ln w="9144">
            <a:solidFill>
              <a:srgbClr val="5B9BD4"/>
            </a:solidFill>
          </a:ln>
        </p:spPr>
        <p:txBody>
          <a:bodyPr wrap="square" lIns="0" tIns="0" rIns="0" bIns="0" rtlCol="0"/>
          <a:lstStyle/>
          <a:p>
            <a:endParaRPr/>
          </a:p>
        </p:txBody>
      </p:sp>
      <p:sp>
        <p:nvSpPr>
          <p:cNvPr id="115" name="object 83">
            <a:extLst>
              <a:ext uri="{FF2B5EF4-FFF2-40B4-BE49-F238E27FC236}">
                <a16:creationId xmlns:a16="http://schemas.microsoft.com/office/drawing/2014/main" id="{828C6928-7A1E-4D0D-AE98-16E10D1C330D}"/>
              </a:ext>
            </a:extLst>
          </p:cNvPr>
          <p:cNvSpPr/>
          <p:nvPr/>
        </p:nvSpPr>
        <p:spPr>
          <a:xfrm>
            <a:off x="1482852" y="5477809"/>
            <a:ext cx="260603" cy="237623"/>
          </a:xfrm>
          <a:prstGeom prst="rect">
            <a:avLst/>
          </a:prstGeom>
          <a:blipFill>
            <a:blip r:embed="rId18" cstate="print"/>
            <a:stretch>
              <a:fillRect/>
            </a:stretch>
          </a:blipFill>
        </p:spPr>
        <p:txBody>
          <a:bodyPr wrap="square" lIns="0" tIns="0" rIns="0" bIns="0" rtlCol="0"/>
          <a:lstStyle/>
          <a:p>
            <a:endParaRPr/>
          </a:p>
        </p:txBody>
      </p:sp>
      <p:sp>
        <p:nvSpPr>
          <p:cNvPr id="116" name="object 84">
            <a:extLst>
              <a:ext uri="{FF2B5EF4-FFF2-40B4-BE49-F238E27FC236}">
                <a16:creationId xmlns:a16="http://schemas.microsoft.com/office/drawing/2014/main" id="{AE7C73D4-618D-487B-AA36-2603ED1472F6}"/>
              </a:ext>
            </a:extLst>
          </p:cNvPr>
          <p:cNvSpPr/>
          <p:nvPr/>
        </p:nvSpPr>
        <p:spPr>
          <a:xfrm>
            <a:off x="1482852" y="5477809"/>
            <a:ext cx="260985" cy="238125"/>
          </a:xfrm>
          <a:custGeom>
            <a:avLst/>
            <a:gdLst/>
            <a:ahLst/>
            <a:cxnLst/>
            <a:rect l="l" t="t" r="r" b="b"/>
            <a:pathLst>
              <a:path w="260985" h="238125">
                <a:moveTo>
                  <a:pt x="0" y="0"/>
                </a:moveTo>
                <a:lnTo>
                  <a:pt x="260603" y="0"/>
                </a:lnTo>
                <a:lnTo>
                  <a:pt x="260603" y="193103"/>
                </a:lnTo>
                <a:lnTo>
                  <a:pt x="242003" y="193631"/>
                </a:lnTo>
                <a:lnTo>
                  <a:pt x="225161" y="195121"/>
                </a:lnTo>
                <a:lnTo>
                  <a:pt x="183237" y="203945"/>
                </a:lnTo>
                <a:lnTo>
                  <a:pt x="140107" y="220580"/>
                </a:lnTo>
                <a:lnTo>
                  <a:pt x="130302" y="224664"/>
                </a:lnTo>
                <a:lnTo>
                  <a:pt x="89126" y="236447"/>
                </a:lnTo>
                <a:lnTo>
                  <a:pt x="64629" y="237623"/>
                </a:lnTo>
                <a:lnTo>
                  <a:pt x="50720" y="236537"/>
                </a:lnTo>
                <a:lnTo>
                  <a:pt x="35442" y="234145"/>
                </a:lnTo>
                <a:lnTo>
                  <a:pt x="18600" y="230306"/>
                </a:lnTo>
                <a:lnTo>
                  <a:pt x="0" y="224878"/>
                </a:lnTo>
                <a:lnTo>
                  <a:pt x="0" y="0"/>
                </a:lnTo>
                <a:close/>
              </a:path>
            </a:pathLst>
          </a:custGeom>
          <a:ln w="9144">
            <a:solidFill>
              <a:srgbClr val="5B9BD4"/>
            </a:solidFill>
          </a:ln>
        </p:spPr>
        <p:txBody>
          <a:bodyPr wrap="square" lIns="0" tIns="0" rIns="0" bIns="0" rtlCol="0"/>
          <a:lstStyle/>
          <a:p>
            <a:endParaRPr/>
          </a:p>
        </p:txBody>
      </p:sp>
      <p:sp>
        <p:nvSpPr>
          <p:cNvPr id="117" name="object 39">
            <a:extLst>
              <a:ext uri="{FF2B5EF4-FFF2-40B4-BE49-F238E27FC236}">
                <a16:creationId xmlns:a16="http://schemas.microsoft.com/office/drawing/2014/main" id="{DFCF6C1F-6F93-4D8C-B7EE-D5E620B839F3}"/>
              </a:ext>
            </a:extLst>
          </p:cNvPr>
          <p:cNvSpPr txBox="1"/>
          <p:nvPr/>
        </p:nvSpPr>
        <p:spPr>
          <a:xfrm>
            <a:off x="993573" y="3004507"/>
            <a:ext cx="469900" cy="123111"/>
          </a:xfrm>
          <a:prstGeom prst="rect">
            <a:avLst/>
          </a:prstGeom>
        </p:spPr>
        <p:txBody>
          <a:bodyPr vert="horz" wrap="square" lIns="0" tIns="0" rIns="0" bIns="0" rtlCol="0">
            <a:spAutoFit/>
          </a:bodyPr>
          <a:lstStyle/>
          <a:p>
            <a:pPr algn="ctr">
              <a:lnSpc>
                <a:spcPct val="100000"/>
              </a:lnSpc>
            </a:pPr>
            <a:r>
              <a:rPr sz="800" spc="-5">
                <a:latin typeface="Calibri"/>
                <a:cs typeface="Calibri"/>
              </a:rPr>
              <a:t>D</a:t>
            </a:r>
            <a:r>
              <a:rPr sz="800">
                <a:latin typeface="Calibri"/>
                <a:cs typeface="Calibri"/>
              </a:rPr>
              <a:t>a</a:t>
            </a:r>
            <a:r>
              <a:rPr sz="800" spc="-10">
                <a:latin typeface="Calibri"/>
                <a:cs typeface="Calibri"/>
              </a:rPr>
              <a:t>t</a:t>
            </a:r>
            <a:r>
              <a:rPr sz="800">
                <a:latin typeface="Calibri"/>
                <a:cs typeface="Calibri"/>
              </a:rPr>
              <a:t>a</a:t>
            </a:r>
          </a:p>
        </p:txBody>
      </p:sp>
      <p:sp>
        <p:nvSpPr>
          <p:cNvPr id="118" name="object 61">
            <a:extLst>
              <a:ext uri="{FF2B5EF4-FFF2-40B4-BE49-F238E27FC236}">
                <a16:creationId xmlns:a16="http://schemas.microsoft.com/office/drawing/2014/main" id="{B6D7D435-D00E-4E5B-A12D-628B1FE97AF2}"/>
              </a:ext>
            </a:extLst>
          </p:cNvPr>
          <p:cNvSpPr txBox="1"/>
          <p:nvPr/>
        </p:nvSpPr>
        <p:spPr>
          <a:xfrm>
            <a:off x="1001547" y="3351476"/>
            <a:ext cx="429895" cy="127635"/>
          </a:xfrm>
          <a:prstGeom prst="rect">
            <a:avLst/>
          </a:prstGeom>
        </p:spPr>
        <p:txBody>
          <a:bodyPr vert="horz" wrap="square" lIns="0" tIns="0" rIns="0" bIns="0" rtlCol="0">
            <a:spAutoFit/>
          </a:bodyPr>
          <a:lstStyle/>
          <a:p>
            <a:pPr marL="12700">
              <a:lnSpc>
                <a:spcPct val="100000"/>
              </a:lnSpc>
            </a:pPr>
            <a:r>
              <a:rPr sz="800" spc="-5" dirty="0">
                <a:latin typeface="Calibri"/>
                <a:cs typeface="Calibri"/>
              </a:rPr>
              <a:t>Me</a:t>
            </a:r>
            <a:r>
              <a:rPr sz="800" spc="-10" dirty="0">
                <a:latin typeface="Calibri"/>
                <a:cs typeface="Calibri"/>
              </a:rPr>
              <a:t>t</a:t>
            </a:r>
            <a:r>
              <a:rPr sz="800" dirty="0">
                <a:latin typeface="Calibri"/>
                <a:cs typeface="Calibri"/>
              </a:rPr>
              <a:t>a</a:t>
            </a:r>
            <a:r>
              <a:rPr sz="800" spc="-5" dirty="0">
                <a:latin typeface="Calibri"/>
                <a:cs typeface="Calibri"/>
              </a:rPr>
              <a:t>d</a:t>
            </a:r>
            <a:r>
              <a:rPr sz="800" dirty="0">
                <a:latin typeface="Calibri"/>
                <a:cs typeface="Calibri"/>
              </a:rPr>
              <a:t>a</a:t>
            </a:r>
            <a:r>
              <a:rPr sz="800" spc="-10" dirty="0">
                <a:latin typeface="Calibri"/>
                <a:cs typeface="Calibri"/>
              </a:rPr>
              <a:t>t</a:t>
            </a:r>
            <a:r>
              <a:rPr sz="800" dirty="0">
                <a:latin typeface="Calibri"/>
                <a:cs typeface="Calibri"/>
              </a:rPr>
              <a:t>a</a:t>
            </a:r>
            <a:endParaRPr sz="800">
              <a:latin typeface="Calibri"/>
              <a:cs typeface="Calibri"/>
            </a:endParaRPr>
          </a:p>
        </p:txBody>
      </p:sp>
      <p:sp>
        <p:nvSpPr>
          <p:cNvPr id="119" name="object 9">
            <a:extLst>
              <a:ext uri="{FF2B5EF4-FFF2-40B4-BE49-F238E27FC236}">
                <a16:creationId xmlns:a16="http://schemas.microsoft.com/office/drawing/2014/main" id="{6249DC96-B192-4B96-BED1-EF462D34F02F}"/>
              </a:ext>
            </a:extLst>
          </p:cNvPr>
          <p:cNvSpPr txBox="1"/>
          <p:nvPr/>
        </p:nvSpPr>
        <p:spPr>
          <a:xfrm>
            <a:off x="1801035" y="2905376"/>
            <a:ext cx="839116" cy="430887"/>
          </a:xfrm>
          <a:prstGeom prst="rect">
            <a:avLst/>
          </a:prstGeom>
        </p:spPr>
        <p:txBody>
          <a:bodyPr vert="horz" wrap="square" lIns="0" tIns="0" rIns="0" bIns="0" rtlCol="0">
            <a:spAutoFit/>
          </a:bodyPr>
          <a:lstStyle/>
          <a:p>
            <a:pPr algn="ctr">
              <a:lnSpc>
                <a:spcPct val="100000"/>
              </a:lnSpc>
            </a:pPr>
            <a:r>
              <a:rPr lang="en-US" sz="1400">
                <a:solidFill>
                  <a:schemeClr val="bg1"/>
                </a:solidFill>
                <a:latin typeface="Calibri"/>
                <a:cs typeface="Calibri"/>
              </a:rPr>
              <a:t>Dinas Kesehatan</a:t>
            </a:r>
            <a:endParaRPr sz="1400">
              <a:solidFill>
                <a:schemeClr val="bg1"/>
              </a:solidFill>
              <a:latin typeface="Calibri"/>
              <a:cs typeface="Calibri"/>
            </a:endParaRPr>
          </a:p>
        </p:txBody>
      </p:sp>
      <p:sp>
        <p:nvSpPr>
          <p:cNvPr id="120" name="object 9">
            <a:extLst>
              <a:ext uri="{FF2B5EF4-FFF2-40B4-BE49-F238E27FC236}">
                <a16:creationId xmlns:a16="http://schemas.microsoft.com/office/drawing/2014/main" id="{559B2800-9A7E-4491-9BCF-D79EDB1598F4}"/>
              </a:ext>
            </a:extLst>
          </p:cNvPr>
          <p:cNvSpPr txBox="1"/>
          <p:nvPr/>
        </p:nvSpPr>
        <p:spPr>
          <a:xfrm>
            <a:off x="1802021" y="4146797"/>
            <a:ext cx="839116" cy="215444"/>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a:cs typeface="Calibri"/>
              </a:rPr>
              <a:t>Dinas PU</a:t>
            </a:r>
            <a:endParaRPr sz="1400">
              <a:solidFill>
                <a:schemeClr val="bg1"/>
              </a:solidFill>
              <a:latin typeface="Calibri"/>
              <a:cs typeface="Calibri"/>
            </a:endParaRPr>
          </a:p>
        </p:txBody>
      </p:sp>
      <p:sp>
        <p:nvSpPr>
          <p:cNvPr id="121" name="object 9">
            <a:extLst>
              <a:ext uri="{FF2B5EF4-FFF2-40B4-BE49-F238E27FC236}">
                <a16:creationId xmlns:a16="http://schemas.microsoft.com/office/drawing/2014/main" id="{8EF3801D-A108-4A1F-93E8-D6316E8D30F4}"/>
              </a:ext>
            </a:extLst>
          </p:cNvPr>
          <p:cNvSpPr txBox="1"/>
          <p:nvPr/>
        </p:nvSpPr>
        <p:spPr>
          <a:xfrm>
            <a:off x="1792526" y="5086296"/>
            <a:ext cx="839116" cy="430887"/>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a:cs typeface="Calibri"/>
              </a:rPr>
              <a:t>OPD Lainnya</a:t>
            </a:r>
            <a:endParaRPr sz="1400">
              <a:solidFill>
                <a:schemeClr val="bg1"/>
              </a:solidFill>
              <a:latin typeface="Calibri"/>
              <a:cs typeface="Calibri"/>
            </a:endParaRPr>
          </a:p>
        </p:txBody>
      </p:sp>
      <p:sp>
        <p:nvSpPr>
          <p:cNvPr id="122" name="object 39">
            <a:extLst>
              <a:ext uri="{FF2B5EF4-FFF2-40B4-BE49-F238E27FC236}">
                <a16:creationId xmlns:a16="http://schemas.microsoft.com/office/drawing/2014/main" id="{1B55FAD0-7FFA-4131-AAF2-187B987D9262}"/>
              </a:ext>
            </a:extLst>
          </p:cNvPr>
          <p:cNvSpPr txBox="1"/>
          <p:nvPr/>
        </p:nvSpPr>
        <p:spPr>
          <a:xfrm>
            <a:off x="993573" y="4060380"/>
            <a:ext cx="469900" cy="123111"/>
          </a:xfrm>
          <a:prstGeom prst="rect">
            <a:avLst/>
          </a:prstGeom>
        </p:spPr>
        <p:txBody>
          <a:bodyPr vert="horz" wrap="square" lIns="0" tIns="0" rIns="0" bIns="0" rtlCol="0">
            <a:spAutoFit/>
          </a:bodyPr>
          <a:lstStyle/>
          <a:p>
            <a:pPr algn="ctr">
              <a:lnSpc>
                <a:spcPct val="100000"/>
              </a:lnSpc>
            </a:pPr>
            <a:r>
              <a:rPr sz="800" spc="-5">
                <a:latin typeface="Calibri"/>
                <a:cs typeface="Calibri"/>
              </a:rPr>
              <a:t>D</a:t>
            </a:r>
            <a:r>
              <a:rPr sz="800">
                <a:latin typeface="Calibri"/>
                <a:cs typeface="Calibri"/>
              </a:rPr>
              <a:t>a</a:t>
            </a:r>
            <a:r>
              <a:rPr sz="800" spc="-10">
                <a:latin typeface="Calibri"/>
                <a:cs typeface="Calibri"/>
              </a:rPr>
              <a:t>t</a:t>
            </a:r>
            <a:r>
              <a:rPr sz="800">
                <a:latin typeface="Calibri"/>
                <a:cs typeface="Calibri"/>
              </a:rPr>
              <a:t>a</a:t>
            </a:r>
          </a:p>
        </p:txBody>
      </p:sp>
      <p:sp>
        <p:nvSpPr>
          <p:cNvPr id="123" name="object 39">
            <a:extLst>
              <a:ext uri="{FF2B5EF4-FFF2-40B4-BE49-F238E27FC236}">
                <a16:creationId xmlns:a16="http://schemas.microsoft.com/office/drawing/2014/main" id="{98453397-67E5-45ED-A800-2C75BB55847B}"/>
              </a:ext>
            </a:extLst>
          </p:cNvPr>
          <p:cNvSpPr txBox="1"/>
          <p:nvPr/>
        </p:nvSpPr>
        <p:spPr>
          <a:xfrm>
            <a:off x="1020598" y="5180988"/>
            <a:ext cx="469900" cy="123111"/>
          </a:xfrm>
          <a:prstGeom prst="rect">
            <a:avLst/>
          </a:prstGeom>
        </p:spPr>
        <p:txBody>
          <a:bodyPr vert="horz" wrap="square" lIns="0" tIns="0" rIns="0" bIns="0" rtlCol="0">
            <a:spAutoFit/>
          </a:bodyPr>
          <a:lstStyle/>
          <a:p>
            <a:pPr algn="ctr">
              <a:lnSpc>
                <a:spcPct val="100000"/>
              </a:lnSpc>
            </a:pPr>
            <a:r>
              <a:rPr sz="800" spc="-5">
                <a:latin typeface="Calibri"/>
                <a:cs typeface="Calibri"/>
              </a:rPr>
              <a:t>D</a:t>
            </a:r>
            <a:r>
              <a:rPr sz="800">
                <a:latin typeface="Calibri"/>
                <a:cs typeface="Calibri"/>
              </a:rPr>
              <a:t>a</a:t>
            </a:r>
            <a:r>
              <a:rPr sz="800" spc="-10">
                <a:latin typeface="Calibri"/>
                <a:cs typeface="Calibri"/>
              </a:rPr>
              <a:t>t</a:t>
            </a:r>
            <a:r>
              <a:rPr sz="800">
                <a:latin typeface="Calibri"/>
                <a:cs typeface="Calibri"/>
              </a:rPr>
              <a:t>a</a:t>
            </a:r>
          </a:p>
        </p:txBody>
      </p:sp>
      <p:sp>
        <p:nvSpPr>
          <p:cNvPr id="124" name="object 61">
            <a:extLst>
              <a:ext uri="{FF2B5EF4-FFF2-40B4-BE49-F238E27FC236}">
                <a16:creationId xmlns:a16="http://schemas.microsoft.com/office/drawing/2014/main" id="{6D90AE5F-6E07-4460-BC95-F6CE55F93EB5}"/>
              </a:ext>
            </a:extLst>
          </p:cNvPr>
          <p:cNvSpPr txBox="1"/>
          <p:nvPr/>
        </p:nvSpPr>
        <p:spPr>
          <a:xfrm>
            <a:off x="1028572" y="5527957"/>
            <a:ext cx="429895" cy="127635"/>
          </a:xfrm>
          <a:prstGeom prst="rect">
            <a:avLst/>
          </a:prstGeom>
        </p:spPr>
        <p:txBody>
          <a:bodyPr vert="horz" wrap="square" lIns="0" tIns="0" rIns="0" bIns="0" rtlCol="0">
            <a:spAutoFit/>
          </a:bodyPr>
          <a:lstStyle/>
          <a:p>
            <a:pPr marL="12700">
              <a:lnSpc>
                <a:spcPct val="100000"/>
              </a:lnSpc>
            </a:pPr>
            <a:r>
              <a:rPr sz="800" spc="-5" dirty="0">
                <a:latin typeface="Calibri"/>
                <a:cs typeface="Calibri"/>
              </a:rPr>
              <a:t>Me</a:t>
            </a:r>
            <a:r>
              <a:rPr sz="800" spc="-10" dirty="0">
                <a:latin typeface="Calibri"/>
                <a:cs typeface="Calibri"/>
              </a:rPr>
              <a:t>t</a:t>
            </a:r>
            <a:r>
              <a:rPr sz="800" dirty="0">
                <a:latin typeface="Calibri"/>
                <a:cs typeface="Calibri"/>
              </a:rPr>
              <a:t>a</a:t>
            </a:r>
            <a:r>
              <a:rPr sz="800" spc="-5" dirty="0">
                <a:latin typeface="Calibri"/>
                <a:cs typeface="Calibri"/>
              </a:rPr>
              <a:t>d</a:t>
            </a:r>
            <a:r>
              <a:rPr sz="800" dirty="0">
                <a:latin typeface="Calibri"/>
                <a:cs typeface="Calibri"/>
              </a:rPr>
              <a:t>a</a:t>
            </a:r>
            <a:r>
              <a:rPr sz="800" spc="-10" dirty="0">
                <a:latin typeface="Calibri"/>
                <a:cs typeface="Calibri"/>
              </a:rPr>
              <a:t>t</a:t>
            </a:r>
            <a:r>
              <a:rPr sz="800" dirty="0">
                <a:latin typeface="Calibri"/>
                <a:cs typeface="Calibri"/>
              </a:rPr>
              <a:t>a</a:t>
            </a:r>
            <a:endParaRPr sz="800">
              <a:latin typeface="Calibri"/>
              <a:cs typeface="Calibri"/>
            </a:endParaRPr>
          </a:p>
        </p:txBody>
      </p:sp>
      <p:sp>
        <p:nvSpPr>
          <p:cNvPr id="125" name="object 61">
            <a:extLst>
              <a:ext uri="{FF2B5EF4-FFF2-40B4-BE49-F238E27FC236}">
                <a16:creationId xmlns:a16="http://schemas.microsoft.com/office/drawing/2014/main" id="{7D1EC98D-38CA-4ECC-8A2E-9655774178B8}"/>
              </a:ext>
            </a:extLst>
          </p:cNvPr>
          <p:cNvSpPr txBox="1"/>
          <p:nvPr/>
        </p:nvSpPr>
        <p:spPr>
          <a:xfrm>
            <a:off x="1014717" y="4400199"/>
            <a:ext cx="429895" cy="127635"/>
          </a:xfrm>
          <a:prstGeom prst="rect">
            <a:avLst/>
          </a:prstGeom>
        </p:spPr>
        <p:txBody>
          <a:bodyPr vert="horz" wrap="square" lIns="0" tIns="0" rIns="0" bIns="0" rtlCol="0">
            <a:spAutoFit/>
          </a:bodyPr>
          <a:lstStyle/>
          <a:p>
            <a:pPr marL="12700">
              <a:lnSpc>
                <a:spcPct val="100000"/>
              </a:lnSpc>
            </a:pPr>
            <a:r>
              <a:rPr sz="800" spc="-5" dirty="0">
                <a:latin typeface="Calibri"/>
                <a:cs typeface="Calibri"/>
              </a:rPr>
              <a:t>Me</a:t>
            </a:r>
            <a:r>
              <a:rPr sz="800" spc="-10" dirty="0">
                <a:latin typeface="Calibri"/>
                <a:cs typeface="Calibri"/>
              </a:rPr>
              <a:t>t</a:t>
            </a:r>
            <a:r>
              <a:rPr sz="800" dirty="0">
                <a:latin typeface="Calibri"/>
                <a:cs typeface="Calibri"/>
              </a:rPr>
              <a:t>a</a:t>
            </a:r>
            <a:r>
              <a:rPr sz="800" spc="-5" dirty="0">
                <a:latin typeface="Calibri"/>
                <a:cs typeface="Calibri"/>
              </a:rPr>
              <a:t>d</a:t>
            </a:r>
            <a:r>
              <a:rPr sz="800" dirty="0">
                <a:latin typeface="Calibri"/>
                <a:cs typeface="Calibri"/>
              </a:rPr>
              <a:t>a</a:t>
            </a:r>
            <a:r>
              <a:rPr sz="800" spc="-10" dirty="0">
                <a:latin typeface="Calibri"/>
                <a:cs typeface="Calibri"/>
              </a:rPr>
              <a:t>t</a:t>
            </a:r>
            <a:r>
              <a:rPr sz="800" dirty="0">
                <a:latin typeface="Calibri"/>
                <a:cs typeface="Calibri"/>
              </a:rPr>
              <a:t>a</a:t>
            </a:r>
            <a:endParaRPr sz="800">
              <a:latin typeface="Calibri"/>
              <a:cs typeface="Calibri"/>
            </a:endParaRPr>
          </a:p>
        </p:txBody>
      </p:sp>
      <p:cxnSp>
        <p:nvCxnSpPr>
          <p:cNvPr id="126" name="Straight Arrow Connector 125">
            <a:extLst>
              <a:ext uri="{FF2B5EF4-FFF2-40B4-BE49-F238E27FC236}">
                <a16:creationId xmlns:a16="http://schemas.microsoft.com/office/drawing/2014/main" id="{7340C0A1-C5E1-441D-9F40-2462B58D9E7B}"/>
              </a:ext>
            </a:extLst>
          </p:cNvPr>
          <p:cNvCxnSpPr>
            <a:stCxn id="59" idx="3"/>
            <a:endCxn id="55" idx="1"/>
          </p:cNvCxnSpPr>
          <p:nvPr/>
        </p:nvCxnSpPr>
        <p:spPr>
          <a:xfrm>
            <a:off x="2849878" y="2076997"/>
            <a:ext cx="2121133" cy="130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84C041-FC11-41D6-A32C-95CCAEE0398C}"/>
              </a:ext>
            </a:extLst>
          </p:cNvPr>
          <p:cNvCxnSpPr>
            <a:stCxn id="68" idx="3"/>
            <a:endCxn id="55" idx="1"/>
          </p:cNvCxnSpPr>
          <p:nvPr/>
        </p:nvCxnSpPr>
        <p:spPr>
          <a:xfrm>
            <a:off x="2849878" y="3171991"/>
            <a:ext cx="2121133" cy="20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48DF4C6-9EBA-4352-9BB1-A9E729EA1546}"/>
              </a:ext>
            </a:extLst>
          </p:cNvPr>
          <p:cNvCxnSpPr>
            <a:stCxn id="84" idx="3"/>
            <a:endCxn id="55" idx="1"/>
          </p:cNvCxnSpPr>
          <p:nvPr/>
        </p:nvCxnSpPr>
        <p:spPr>
          <a:xfrm flipV="1">
            <a:off x="2849878" y="3381095"/>
            <a:ext cx="2121133" cy="88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04C79D3-BC8A-4497-A2EE-4FF0B16211A3}"/>
              </a:ext>
            </a:extLst>
          </p:cNvPr>
          <p:cNvCxnSpPr>
            <a:endCxn id="55" idx="1"/>
          </p:cNvCxnSpPr>
          <p:nvPr/>
        </p:nvCxnSpPr>
        <p:spPr>
          <a:xfrm flipV="1">
            <a:off x="2906105" y="3381095"/>
            <a:ext cx="2064906" cy="197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6499CCA8-6052-483C-8605-4B5300B1F57B}"/>
              </a:ext>
            </a:extLst>
          </p:cNvPr>
          <p:cNvSpPr/>
          <p:nvPr/>
        </p:nvSpPr>
        <p:spPr>
          <a:xfrm>
            <a:off x="3518567" y="4902871"/>
            <a:ext cx="1728485" cy="369204"/>
          </a:xfrm>
          <a:prstGeom prst="rect">
            <a:avLst/>
          </a:prstGeom>
        </p:spPr>
        <p:txBody>
          <a:bodyPr wrap="none">
            <a:spAutoFit/>
          </a:bodyPr>
          <a:lstStyle/>
          <a:p>
            <a:pPr algn="ctr"/>
            <a:r>
              <a:rPr lang="en-US" sz="1799">
                <a:solidFill>
                  <a:schemeClr val="accent6">
                    <a:lumMod val="50000"/>
                  </a:schemeClr>
                </a:solidFill>
              </a:rPr>
              <a:t>Interoperabilitas</a:t>
            </a:r>
          </a:p>
        </p:txBody>
      </p:sp>
      <p:pic>
        <p:nvPicPr>
          <p:cNvPr id="131" name="Picture 130">
            <a:extLst>
              <a:ext uri="{FF2B5EF4-FFF2-40B4-BE49-F238E27FC236}">
                <a16:creationId xmlns:a16="http://schemas.microsoft.com/office/drawing/2014/main" id="{B490FAD5-E2E0-4253-9D1A-C1D6B3D0E554}"/>
              </a:ext>
            </a:extLst>
          </p:cNvPr>
          <p:cNvPicPr>
            <a:picLocks noChangeAspect="1"/>
          </p:cNvPicPr>
          <p:nvPr/>
        </p:nvPicPr>
        <p:blipFill>
          <a:blip r:embed="rId19"/>
          <a:stretch>
            <a:fillRect/>
          </a:stretch>
        </p:blipFill>
        <p:spPr>
          <a:xfrm>
            <a:off x="5237540" y="2331598"/>
            <a:ext cx="2260059" cy="1512140"/>
          </a:xfrm>
          <a:prstGeom prst="rect">
            <a:avLst/>
          </a:prstGeom>
        </p:spPr>
      </p:pic>
      <p:pic>
        <p:nvPicPr>
          <p:cNvPr id="132" name="Picture 131">
            <a:extLst>
              <a:ext uri="{FF2B5EF4-FFF2-40B4-BE49-F238E27FC236}">
                <a16:creationId xmlns:a16="http://schemas.microsoft.com/office/drawing/2014/main" id="{B463062F-D316-45B3-AF4D-7620E5F65E70}"/>
              </a:ext>
            </a:extLst>
          </p:cNvPr>
          <p:cNvPicPr>
            <a:picLocks noChangeAspect="1"/>
          </p:cNvPicPr>
          <p:nvPr/>
        </p:nvPicPr>
        <p:blipFill>
          <a:blip r:embed="rId20"/>
          <a:stretch>
            <a:fillRect/>
          </a:stretch>
        </p:blipFill>
        <p:spPr>
          <a:xfrm>
            <a:off x="8836428" y="2123632"/>
            <a:ext cx="2734888" cy="1074578"/>
          </a:xfrm>
          <a:prstGeom prst="rect">
            <a:avLst/>
          </a:prstGeom>
        </p:spPr>
      </p:pic>
      <p:pic>
        <p:nvPicPr>
          <p:cNvPr id="2" name="Picture 1">
            <a:extLst>
              <a:ext uri="{FF2B5EF4-FFF2-40B4-BE49-F238E27FC236}">
                <a16:creationId xmlns:a16="http://schemas.microsoft.com/office/drawing/2014/main" id="{BB7CF4FA-0BB4-4BAB-BCF2-1C9DFF3FC5C8}"/>
              </a:ext>
            </a:extLst>
          </p:cNvPr>
          <p:cNvPicPr>
            <a:picLocks noChangeAspect="1"/>
          </p:cNvPicPr>
          <p:nvPr/>
        </p:nvPicPr>
        <p:blipFill>
          <a:blip r:embed="rId21"/>
          <a:stretch>
            <a:fillRect/>
          </a:stretch>
        </p:blipFill>
        <p:spPr>
          <a:xfrm>
            <a:off x="8836428" y="3609098"/>
            <a:ext cx="2734888" cy="1092926"/>
          </a:xfrm>
          <a:prstGeom prst="rect">
            <a:avLst/>
          </a:prstGeom>
        </p:spPr>
      </p:pic>
      <p:sp>
        <p:nvSpPr>
          <p:cNvPr id="133" name="Rounded Rectangle 104">
            <a:extLst>
              <a:ext uri="{FF2B5EF4-FFF2-40B4-BE49-F238E27FC236}">
                <a16:creationId xmlns:a16="http://schemas.microsoft.com/office/drawing/2014/main" id="{39D4DC5D-24EB-4202-A6C5-60DBBA4F0BBC}"/>
              </a:ext>
            </a:extLst>
          </p:cNvPr>
          <p:cNvSpPr/>
          <p:nvPr/>
        </p:nvSpPr>
        <p:spPr>
          <a:xfrm>
            <a:off x="8671917" y="3456557"/>
            <a:ext cx="3304888" cy="1361394"/>
          </a:xfrm>
          <a:prstGeom prst="roundRect">
            <a:avLst>
              <a:gd name="adj" fmla="val 9070"/>
            </a:avLst>
          </a:prstGeom>
          <a:noFill/>
          <a:ln>
            <a:solidFill>
              <a:srgbClr val="1D70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34" name="Straight Arrow Connector 133">
            <a:extLst>
              <a:ext uri="{FF2B5EF4-FFF2-40B4-BE49-F238E27FC236}">
                <a16:creationId xmlns:a16="http://schemas.microsoft.com/office/drawing/2014/main" id="{4B9B112B-7BBD-412C-907F-5E0BC0D813BF}"/>
              </a:ext>
            </a:extLst>
          </p:cNvPr>
          <p:cNvCxnSpPr>
            <a:cxnSpLocks/>
          </p:cNvCxnSpPr>
          <p:nvPr/>
        </p:nvCxnSpPr>
        <p:spPr>
          <a:xfrm>
            <a:off x="7771511" y="2799376"/>
            <a:ext cx="913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FEA6F769-B369-410D-894D-E3385B3FC8A7}"/>
              </a:ext>
            </a:extLst>
          </p:cNvPr>
          <p:cNvCxnSpPr>
            <a:cxnSpLocks/>
          </p:cNvCxnSpPr>
          <p:nvPr/>
        </p:nvCxnSpPr>
        <p:spPr>
          <a:xfrm flipH="1" flipV="1">
            <a:off x="7746571" y="4405051"/>
            <a:ext cx="913575" cy="7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4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a:buNone/>
              </a:pPr>
              <a:r>
                <a:rPr lang="en-US" sz="8800" b="1" i="0" u="none" strike="noStrike" cap="none">
                  <a:solidFill>
                    <a:srgbClr val="005F2E"/>
                  </a:solidFill>
                  <a:latin typeface="Century Gothic"/>
                  <a:ea typeface="Century Gothic"/>
                  <a:cs typeface="Century Gothic"/>
                  <a:sym typeface="Century Gothic"/>
                </a:rPr>
                <a:t>3</a:t>
              </a:r>
              <a:endParaRPr sz="8800" b="1" i="0" u="none" strike="noStrike" cap="none">
                <a:solidFill>
                  <a:srgbClr val="005F2E"/>
                </a:solidFill>
                <a:latin typeface="Century Gothic"/>
                <a:ea typeface="Century Gothic"/>
                <a:cs typeface="Century Gothic"/>
                <a:sym typeface="Century Gothic"/>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722296"/>
            <a:ext cx="6202362" cy="158808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Statistik Sektoral Desa Cinta Statistik</a:t>
            </a:r>
            <a:endParaRP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a:ea typeface="Calibri"/>
                <a:cs typeface="Calibri"/>
                <a:sym typeface="Calibri"/>
              </a:rPr>
              <a:t>Photo by </a:t>
            </a:r>
            <a:r>
              <a:rPr lang="en-US" sz="1200"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Jason Cooper</a:t>
            </a:r>
            <a:r>
              <a:rPr lang="en-US" sz="1200">
                <a:solidFill>
                  <a:schemeClr val="accent4"/>
                </a:solidFill>
                <a:latin typeface="Calibri"/>
                <a:ea typeface="Calibri"/>
                <a:cs typeface="Calibri"/>
                <a:sym typeface="Calibri"/>
              </a:rPr>
              <a:t> on </a:t>
            </a:r>
            <a:r>
              <a:rPr lang="en-US" sz="1200" u="sng">
                <a:solidFill>
                  <a:schemeClr val="accent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Unsplash</a:t>
            </a:r>
            <a:r>
              <a:rPr lang="en-US" sz="1200">
                <a:solidFill>
                  <a:schemeClr val="accent4"/>
                </a:solidFill>
                <a:latin typeface="Calibri"/>
                <a:ea typeface="Calibri"/>
                <a:cs typeface="Calibri"/>
                <a:sym typeface="Calibri"/>
              </a:rPr>
              <a:t> </a:t>
            </a:r>
            <a:endParaRPr sz="1200">
              <a:solidFill>
                <a:schemeClr val="accent4"/>
              </a:solidFill>
              <a:latin typeface="Calibri"/>
              <a:ea typeface="Calibri"/>
              <a:cs typeface="Calibri"/>
              <a:sym typeface="Calibri"/>
            </a:endParaRPr>
          </a:p>
        </p:txBody>
      </p:sp>
    </p:spTree>
    <p:extLst>
      <p:ext uri="{BB962C8B-B14F-4D97-AF65-F5344CB8AC3E}">
        <p14:creationId xmlns:p14="http://schemas.microsoft.com/office/powerpoint/2010/main" val="184375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6A3BE3DE-38F4-46A6-94A6-38D5F49E3FAF}"/>
              </a:ext>
            </a:extLst>
          </p:cNvPr>
          <p:cNvSpPr/>
          <p:nvPr/>
        </p:nvSpPr>
        <p:spPr>
          <a:xfrm>
            <a:off x="922602" y="1604681"/>
            <a:ext cx="3039797" cy="4630575"/>
          </a:xfrm>
          <a:prstGeom prst="roundRect">
            <a:avLst/>
          </a:prstGeom>
          <a:solidFill>
            <a:schemeClr val="accent5">
              <a:lumMod val="20000"/>
              <a:lumOff val="80000"/>
            </a:schemeClr>
          </a:solid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8EAD27CF-F4AD-4BDE-86E6-7DAA73072F47}"/>
              </a:ext>
            </a:extLst>
          </p:cNvPr>
          <p:cNvPicPr>
            <a:picLocks noChangeAspect="1"/>
          </p:cNvPicPr>
          <p:nvPr/>
        </p:nvPicPr>
        <p:blipFill>
          <a:blip r:embed="rId3"/>
          <a:stretch>
            <a:fillRect/>
          </a:stretch>
        </p:blipFill>
        <p:spPr>
          <a:xfrm>
            <a:off x="10776857" y="5914876"/>
            <a:ext cx="1415143" cy="939820"/>
          </a:xfrm>
          <a:prstGeom prst="rect">
            <a:avLst/>
          </a:prstGeom>
        </p:spPr>
      </p:pic>
      <p:sp>
        <p:nvSpPr>
          <p:cNvPr id="7" name="Rectangle: Top Corners Rounded 6"/>
          <p:cNvSpPr/>
          <p:nvPr/>
        </p:nvSpPr>
        <p:spPr>
          <a:xfrm rot="5400000">
            <a:off x="5405700" y="-5405700"/>
            <a:ext cx="1152000" cy="11963400"/>
          </a:xfrm>
          <a:prstGeom prst="round2SameRect">
            <a:avLst>
              <a:gd name="adj1" fmla="val 29254"/>
              <a:gd name="adj2" fmla="val 0"/>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p:cNvSpPr txBox="1">
            <a:spLocks/>
          </p:cNvSpPr>
          <p:nvPr/>
        </p:nvSpPr>
        <p:spPr>
          <a:xfrm>
            <a:off x="1438102" y="304295"/>
            <a:ext cx="9834879"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Program Pembinaan </a:t>
            </a:r>
            <a:r>
              <a:rPr kumimoji="0" lang="en-US" sz="3600" b="0" i="0" u="none" strike="noStrike" kern="1200" cap="none" spc="0" normalizeH="0" baseline="0" noProof="0" err="1">
                <a:ln>
                  <a:noFill/>
                </a:ln>
                <a:solidFill>
                  <a:prstClr val="white"/>
                </a:solidFill>
                <a:effectLst/>
                <a:uLnTx/>
                <a:uFillTx/>
                <a:latin typeface="Franklin Gothic Medium Cond" panose="020B0606030402020204" pitchFamily="34" charset="0"/>
                <a:ea typeface="+mj-ea"/>
                <a:cs typeface="+mj-cs"/>
              </a:rPr>
              <a:t>Desa</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 Cantik</a:t>
            </a:r>
            <a:endParaRPr lang="en-US" sz="3600">
              <a:solidFill>
                <a:prstClr val="white"/>
              </a:solidFill>
              <a:latin typeface="Franklin Gothic Medium Cond" panose="020B0606030402020204" pitchFamily="34" charset="0"/>
            </a:endParaRPr>
          </a:p>
        </p:txBody>
      </p:sp>
      <p:pic>
        <p:nvPicPr>
          <p:cNvPr id="22" name="Picture 21">
            <a:extLst>
              <a:ext uri="{FF2B5EF4-FFF2-40B4-BE49-F238E27FC236}">
                <a16:creationId xmlns:a16="http://schemas.microsoft.com/office/drawing/2014/main" id="{CA4F629C-598B-407B-A116-260FA71AC812}"/>
              </a:ext>
            </a:extLst>
          </p:cNvPr>
          <p:cNvPicPr>
            <a:picLocks noChangeAspect="1"/>
          </p:cNvPicPr>
          <p:nvPr/>
        </p:nvPicPr>
        <p:blipFill>
          <a:blip r:embed="rId4"/>
          <a:srcRect/>
          <a:stretch/>
        </p:blipFill>
        <p:spPr>
          <a:xfrm flipH="1">
            <a:off x="11575474" y="271136"/>
            <a:ext cx="543409" cy="543409"/>
          </a:xfrm>
          <a:prstGeom prst="rect">
            <a:avLst/>
          </a:prstGeom>
        </p:spPr>
      </p:pic>
      <p:grpSp>
        <p:nvGrpSpPr>
          <p:cNvPr id="31" name="组合 5">
            <a:extLst>
              <a:ext uri="{FF2B5EF4-FFF2-40B4-BE49-F238E27FC236}">
                <a16:creationId xmlns:a16="http://schemas.microsoft.com/office/drawing/2014/main" id="{6944E423-FD29-4790-9DAA-94C74720CAB8}"/>
              </a:ext>
            </a:extLst>
          </p:cNvPr>
          <p:cNvGrpSpPr/>
          <p:nvPr/>
        </p:nvGrpSpPr>
        <p:grpSpPr>
          <a:xfrm rot="10800000">
            <a:off x="156183" y="6651577"/>
            <a:ext cx="876850" cy="110431"/>
            <a:chOff x="7325756" y="6126083"/>
            <a:chExt cx="812214" cy="102290"/>
          </a:xfrm>
          <a:solidFill>
            <a:schemeClr val="bg1"/>
          </a:solidFill>
        </p:grpSpPr>
        <p:sp>
          <p:nvSpPr>
            <p:cNvPr id="32" name="椭圆 6">
              <a:extLst>
                <a:ext uri="{FF2B5EF4-FFF2-40B4-BE49-F238E27FC236}">
                  <a16:creationId xmlns:a16="http://schemas.microsoft.com/office/drawing/2014/main" id="{7EE537EB-635D-481E-8652-5C1379A4DC59}"/>
                </a:ext>
              </a:extLst>
            </p:cNvPr>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33" name="椭圆 7">
              <a:extLst>
                <a:ext uri="{FF2B5EF4-FFF2-40B4-BE49-F238E27FC236}">
                  <a16:creationId xmlns:a16="http://schemas.microsoft.com/office/drawing/2014/main" id="{B73201FD-F1F1-4A1C-AEA1-E12ED7358B01}"/>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8">
              <a:extLst>
                <a:ext uri="{FF2B5EF4-FFF2-40B4-BE49-F238E27FC236}">
                  <a16:creationId xmlns:a16="http://schemas.microsoft.com/office/drawing/2014/main" id="{CD9D93C0-F71C-4D69-957E-4B6E17F003BF}"/>
                </a:ext>
              </a:extLst>
            </p:cNvPr>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椭圆 9">
              <a:extLst>
                <a:ext uri="{FF2B5EF4-FFF2-40B4-BE49-F238E27FC236}">
                  <a16:creationId xmlns:a16="http://schemas.microsoft.com/office/drawing/2014/main" id="{36EA357D-8A0C-407A-8FFB-1CE5D5E2C7F0}"/>
                </a:ext>
              </a:extLst>
            </p:cNvPr>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椭圆 10">
              <a:extLst>
                <a:ext uri="{FF2B5EF4-FFF2-40B4-BE49-F238E27FC236}">
                  <a16:creationId xmlns:a16="http://schemas.microsoft.com/office/drawing/2014/main" id="{6C9D431C-AFE0-4966-BDEB-543FF6346043}"/>
                </a:ext>
              </a:extLst>
            </p:cNvPr>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pic>
        <p:nvPicPr>
          <p:cNvPr id="23" name="Picture 22" descr="Icon&#10;&#10;Description automatically generated">
            <a:extLst>
              <a:ext uri="{FF2B5EF4-FFF2-40B4-BE49-F238E27FC236}">
                <a16:creationId xmlns:a16="http://schemas.microsoft.com/office/drawing/2014/main" id="{A57D2CA0-6FF3-461A-901C-DB16998A5B0F}"/>
              </a:ext>
            </a:extLst>
          </p:cNvPr>
          <p:cNvPicPr>
            <a:picLocks noChangeAspect="1"/>
          </p:cNvPicPr>
          <p:nvPr/>
        </p:nvPicPr>
        <p:blipFill>
          <a:blip r:embed="rId5"/>
          <a:stretch>
            <a:fillRect/>
          </a:stretch>
        </p:blipFill>
        <p:spPr>
          <a:xfrm>
            <a:off x="585137" y="271136"/>
            <a:ext cx="655751" cy="655751"/>
          </a:xfrm>
          <a:prstGeom prst="rect">
            <a:avLst/>
          </a:prstGeom>
        </p:spPr>
      </p:pic>
      <p:sp>
        <p:nvSpPr>
          <p:cNvPr id="5" name="TextBox 4">
            <a:extLst>
              <a:ext uri="{FF2B5EF4-FFF2-40B4-BE49-F238E27FC236}">
                <a16:creationId xmlns:a16="http://schemas.microsoft.com/office/drawing/2014/main" id="{D6DC6D72-61C9-4706-A5D8-1FC78B68D608}"/>
              </a:ext>
            </a:extLst>
          </p:cNvPr>
          <p:cNvSpPr txBox="1"/>
          <p:nvPr/>
        </p:nvSpPr>
        <p:spPr>
          <a:xfrm>
            <a:off x="1290504" y="2308771"/>
            <a:ext cx="2303992" cy="3139321"/>
          </a:xfrm>
          <a:prstGeom prst="rect">
            <a:avLst/>
          </a:prstGeom>
          <a:noFill/>
        </p:spPr>
        <p:txBody>
          <a:bodyPr wrap="square" rtlCol="0">
            <a:spAutoFit/>
          </a:bodyPr>
          <a:lstStyle/>
          <a:p>
            <a:pPr algn="ctr"/>
            <a:r>
              <a:rPr lang="en-US">
                <a:solidFill>
                  <a:schemeClr val="accent6">
                    <a:lumMod val="50000"/>
                  </a:schemeClr>
                </a:solidFill>
                <a:latin typeface="Arial Rounded MT Bold" panose="020F0704030504030204" pitchFamily="34" charset="0"/>
              </a:rPr>
              <a:t>Cinta Statistik untuk membangun kesadaran pengelolaan </a:t>
            </a:r>
            <a:r>
              <a:rPr lang="en-US" sz="5400">
                <a:solidFill>
                  <a:srgbClr val="C00000"/>
                </a:solidFill>
                <a:latin typeface="Arial Rounded MT Bold" panose="020F0704030504030204" pitchFamily="34" charset="0"/>
              </a:rPr>
              <a:t>DATADESA</a:t>
            </a:r>
          </a:p>
          <a:p>
            <a:pPr algn="ctr"/>
            <a:r>
              <a:rPr lang="en-US">
                <a:solidFill>
                  <a:schemeClr val="accent6">
                    <a:lumMod val="50000"/>
                  </a:schemeClr>
                </a:solidFill>
                <a:latin typeface="Arial Rounded MT Bold" panose="020F0704030504030204" pitchFamily="34" charset="0"/>
              </a:rPr>
              <a:t>Oleh Desa</a:t>
            </a:r>
          </a:p>
        </p:txBody>
      </p:sp>
      <p:sp>
        <p:nvSpPr>
          <p:cNvPr id="9" name="Rectangle 8">
            <a:extLst>
              <a:ext uri="{FF2B5EF4-FFF2-40B4-BE49-F238E27FC236}">
                <a16:creationId xmlns:a16="http://schemas.microsoft.com/office/drawing/2014/main" id="{8E89E816-CBB0-4C4C-8130-B4392C04DD40}"/>
              </a:ext>
            </a:extLst>
          </p:cNvPr>
          <p:cNvSpPr/>
          <p:nvPr/>
        </p:nvSpPr>
        <p:spPr>
          <a:xfrm>
            <a:off x="4510621" y="1456295"/>
            <a:ext cx="6787045" cy="1200329"/>
          </a:xfrm>
          <a:prstGeom prst="rect">
            <a:avLst/>
          </a:prstGeom>
        </p:spPr>
        <p:txBody>
          <a:bodyPr wrap="square">
            <a:spAutoFit/>
          </a:bodyPr>
          <a:lstStyle/>
          <a:p>
            <a:r>
              <a:rPr lang="en-ID">
                <a:solidFill>
                  <a:srgbClr val="000000"/>
                </a:solidFill>
                <a:latin typeface="Cambria" panose="02040503050406030204" pitchFamily="18" charset="0"/>
              </a:rPr>
              <a:t>Program Pembinaan Desa Cinta Statistik (Desa Cantik) merupakan </a:t>
            </a:r>
            <a:r>
              <a:rPr lang="en-ID" b="1">
                <a:solidFill>
                  <a:srgbClr val="C00000"/>
                </a:solidFill>
                <a:latin typeface="Cambria" panose="02040503050406030204" pitchFamily="18" charset="0"/>
              </a:rPr>
              <a:t>program peningkatan kapasitas pengelolaan dan pemanfaatan data statistik kepada desa/kelurahan</a:t>
            </a:r>
            <a:r>
              <a:rPr lang="en-ID" b="1">
                <a:solidFill>
                  <a:srgbClr val="000000"/>
                </a:solidFill>
                <a:latin typeface="Cambria" panose="02040503050406030204" pitchFamily="18" charset="0"/>
              </a:rPr>
              <a:t>.</a:t>
            </a:r>
            <a:r>
              <a:rPr lang="en-ID" b="1"/>
              <a:t> </a:t>
            </a:r>
            <a:br>
              <a:rPr lang="en-ID" b="1"/>
            </a:br>
            <a:endParaRPr lang="en-ID" b="1"/>
          </a:p>
        </p:txBody>
      </p:sp>
      <p:sp>
        <p:nvSpPr>
          <p:cNvPr id="24" name="Google Shape;26;p5">
            <a:extLst>
              <a:ext uri="{FF2B5EF4-FFF2-40B4-BE49-F238E27FC236}">
                <a16:creationId xmlns:a16="http://schemas.microsoft.com/office/drawing/2014/main" id="{62610CB4-3BD2-4DCE-A785-B9B1C677C65E}"/>
              </a:ext>
            </a:extLst>
          </p:cNvPr>
          <p:cNvSpPr/>
          <p:nvPr/>
        </p:nvSpPr>
        <p:spPr>
          <a:xfrm>
            <a:off x="4538892" y="2449644"/>
            <a:ext cx="6730505" cy="413960"/>
          </a:xfrm>
          <a:prstGeom prst="roundRect">
            <a:avLst>
              <a:gd name="adj" fmla="val 50000"/>
            </a:avLst>
          </a:prstGeom>
          <a:solidFill>
            <a:srgbClr val="008D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solidFill>
                  <a:schemeClr val="bg1"/>
                </a:solidFill>
              </a:rPr>
              <a:t>Fokus</a:t>
            </a:r>
            <a:r>
              <a:rPr lang="en-US" b="1" dirty="0">
                <a:solidFill>
                  <a:schemeClr val="bg1"/>
                </a:solidFill>
              </a:rPr>
              <a:t> Pembinaan</a:t>
            </a:r>
            <a:endParaRPr b="1" dirty="0">
              <a:solidFill>
                <a:schemeClr val="bg1"/>
              </a:solidFill>
            </a:endParaRPr>
          </a:p>
        </p:txBody>
      </p:sp>
      <p:grpSp>
        <p:nvGrpSpPr>
          <p:cNvPr id="25" name="Google Shape;3470;p39">
            <a:extLst>
              <a:ext uri="{FF2B5EF4-FFF2-40B4-BE49-F238E27FC236}">
                <a16:creationId xmlns:a16="http://schemas.microsoft.com/office/drawing/2014/main" id="{0DBD525F-5CBD-464C-95BA-4F3DE664E664}"/>
              </a:ext>
            </a:extLst>
          </p:cNvPr>
          <p:cNvGrpSpPr/>
          <p:nvPr/>
        </p:nvGrpSpPr>
        <p:grpSpPr>
          <a:xfrm flipH="1">
            <a:off x="4541097" y="3080103"/>
            <a:ext cx="524567" cy="570256"/>
            <a:chOff x="2268306" y="3946838"/>
            <a:chExt cx="720119" cy="782840"/>
          </a:xfrm>
        </p:grpSpPr>
        <p:sp>
          <p:nvSpPr>
            <p:cNvPr id="26" name="Google Shape;3471;p39">
              <a:extLst>
                <a:ext uri="{FF2B5EF4-FFF2-40B4-BE49-F238E27FC236}">
                  <a16:creationId xmlns:a16="http://schemas.microsoft.com/office/drawing/2014/main" id="{CB7A229B-123A-4FEA-AA30-F8BCC9B872E3}"/>
                </a:ext>
              </a:extLst>
            </p:cNvPr>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27" name="Google Shape;3472;p39">
              <a:extLst>
                <a:ext uri="{FF2B5EF4-FFF2-40B4-BE49-F238E27FC236}">
                  <a16:creationId xmlns:a16="http://schemas.microsoft.com/office/drawing/2014/main" id="{DB821E58-6B4F-44CD-B032-046F98C35975}"/>
                </a:ext>
              </a:extLst>
            </p:cNvPr>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grpSp>
        <p:nvGrpSpPr>
          <p:cNvPr id="28" name="Google Shape;3470;p39">
            <a:extLst>
              <a:ext uri="{FF2B5EF4-FFF2-40B4-BE49-F238E27FC236}">
                <a16:creationId xmlns:a16="http://schemas.microsoft.com/office/drawing/2014/main" id="{79B2ED08-5440-49D5-94D7-72FB7D5E634B}"/>
              </a:ext>
            </a:extLst>
          </p:cNvPr>
          <p:cNvGrpSpPr/>
          <p:nvPr/>
        </p:nvGrpSpPr>
        <p:grpSpPr>
          <a:xfrm flipH="1">
            <a:off x="4541097" y="3916325"/>
            <a:ext cx="524567" cy="570256"/>
            <a:chOff x="2268306" y="3946838"/>
            <a:chExt cx="720119" cy="782840"/>
          </a:xfrm>
        </p:grpSpPr>
        <p:sp>
          <p:nvSpPr>
            <p:cNvPr id="29" name="Google Shape;3471;p39">
              <a:extLst>
                <a:ext uri="{FF2B5EF4-FFF2-40B4-BE49-F238E27FC236}">
                  <a16:creationId xmlns:a16="http://schemas.microsoft.com/office/drawing/2014/main" id="{DA82DF26-FAF1-4494-82D0-0CDF23F7231C}"/>
                </a:ext>
              </a:extLst>
            </p:cNvPr>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30" name="Google Shape;3472;p39">
              <a:extLst>
                <a:ext uri="{FF2B5EF4-FFF2-40B4-BE49-F238E27FC236}">
                  <a16:creationId xmlns:a16="http://schemas.microsoft.com/office/drawing/2014/main" id="{F57C5197-374A-4BB3-AC5C-A7E73584CD59}"/>
                </a:ext>
              </a:extLst>
            </p:cNvPr>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grpSp>
        <p:nvGrpSpPr>
          <p:cNvPr id="37" name="Google Shape;3470;p39">
            <a:extLst>
              <a:ext uri="{FF2B5EF4-FFF2-40B4-BE49-F238E27FC236}">
                <a16:creationId xmlns:a16="http://schemas.microsoft.com/office/drawing/2014/main" id="{FCABAE71-C58D-4790-A1B7-4023C7A8F2B0}"/>
              </a:ext>
            </a:extLst>
          </p:cNvPr>
          <p:cNvGrpSpPr/>
          <p:nvPr/>
        </p:nvGrpSpPr>
        <p:grpSpPr>
          <a:xfrm flipH="1">
            <a:off x="4538893" y="4796024"/>
            <a:ext cx="524567" cy="570256"/>
            <a:chOff x="2268306" y="3946838"/>
            <a:chExt cx="720119" cy="782840"/>
          </a:xfrm>
        </p:grpSpPr>
        <p:sp>
          <p:nvSpPr>
            <p:cNvPr id="38" name="Google Shape;3471;p39">
              <a:extLst>
                <a:ext uri="{FF2B5EF4-FFF2-40B4-BE49-F238E27FC236}">
                  <a16:creationId xmlns:a16="http://schemas.microsoft.com/office/drawing/2014/main" id="{D3F30FE1-8FCE-4750-AD8D-5BF0AD38FAFA}"/>
                </a:ext>
              </a:extLst>
            </p:cNvPr>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39" name="Google Shape;3472;p39">
              <a:extLst>
                <a:ext uri="{FF2B5EF4-FFF2-40B4-BE49-F238E27FC236}">
                  <a16:creationId xmlns:a16="http://schemas.microsoft.com/office/drawing/2014/main" id="{7E86B81E-6A6E-485C-B9ED-9E067C8DB4ED}"/>
                </a:ext>
              </a:extLst>
            </p:cNvPr>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sp>
        <p:nvSpPr>
          <p:cNvPr id="40" name="Rectangle 39">
            <a:extLst>
              <a:ext uri="{FF2B5EF4-FFF2-40B4-BE49-F238E27FC236}">
                <a16:creationId xmlns:a16="http://schemas.microsoft.com/office/drawing/2014/main" id="{FC3275A0-8580-4007-A8A2-889015434BDE}"/>
              </a:ext>
            </a:extLst>
          </p:cNvPr>
          <p:cNvSpPr/>
          <p:nvPr/>
        </p:nvSpPr>
        <p:spPr>
          <a:xfrm>
            <a:off x="5084945" y="3121011"/>
            <a:ext cx="637475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Meningkatkan literasi, kesadaran dan peran aktif perangkat desa/kelurahan dan masyarakat dalam penyelenggaraan kegiatan statistik;</a:t>
            </a:r>
          </a:p>
        </p:txBody>
      </p:sp>
      <p:sp>
        <p:nvSpPr>
          <p:cNvPr id="41" name="Rectangle 40">
            <a:extLst>
              <a:ext uri="{FF2B5EF4-FFF2-40B4-BE49-F238E27FC236}">
                <a16:creationId xmlns:a16="http://schemas.microsoft.com/office/drawing/2014/main" id="{6D0B10D1-9E9E-404B-B558-5C77F7F876A3}"/>
              </a:ext>
            </a:extLst>
          </p:cNvPr>
          <p:cNvSpPr/>
          <p:nvPr/>
        </p:nvSpPr>
        <p:spPr>
          <a:xfrm>
            <a:off x="5084945" y="3957233"/>
            <a:ext cx="579897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Standardisasi pengelolaan data statistik untuk menjaga kualitas dan keterbandingan;</a:t>
            </a:r>
          </a:p>
        </p:txBody>
      </p:sp>
      <p:sp>
        <p:nvSpPr>
          <p:cNvPr id="42" name="Rectangle 41">
            <a:extLst>
              <a:ext uri="{FF2B5EF4-FFF2-40B4-BE49-F238E27FC236}">
                <a16:creationId xmlns:a16="http://schemas.microsoft.com/office/drawing/2014/main" id="{CD76841B-322F-4641-95FE-677F9A9FBE9B}"/>
              </a:ext>
            </a:extLst>
          </p:cNvPr>
          <p:cNvSpPr/>
          <p:nvPr/>
        </p:nvSpPr>
        <p:spPr>
          <a:xfrm>
            <a:off x="5084945" y="4915465"/>
            <a:ext cx="6068674"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6633"/>
              </a:buClr>
            </a:pPr>
            <a:r>
              <a:rPr lang="sv-SE" sz="1600">
                <a:solidFill>
                  <a:srgbClr val="000000"/>
                </a:solidFill>
                <a:latin typeface="Cambria" panose="02040503050406030204" pitchFamily="18" charset="0"/>
              </a:rPr>
              <a:t>Optimalisasi penggunaan dan pemanfaatan data statistik sehingga program pembangunan di desa tepat sasaran; </a:t>
            </a:r>
          </a:p>
          <a:p>
            <a:pPr>
              <a:buClr>
                <a:srgbClr val="006633"/>
              </a:buClr>
            </a:pPr>
            <a:endParaRPr lang="en-US" sz="1600" dirty="0">
              <a:solidFill>
                <a:schemeClr val="tx1"/>
              </a:solidFill>
            </a:endParaRPr>
          </a:p>
        </p:txBody>
      </p:sp>
      <p:pic>
        <p:nvPicPr>
          <p:cNvPr id="43" name="Picture 42" descr="Icon&#10;&#10;Description automatically generated">
            <a:extLst>
              <a:ext uri="{FF2B5EF4-FFF2-40B4-BE49-F238E27FC236}">
                <a16:creationId xmlns:a16="http://schemas.microsoft.com/office/drawing/2014/main" id="{477E99F0-6EED-46F7-AEB7-E54EB595FFF2}"/>
              </a:ext>
            </a:extLst>
          </p:cNvPr>
          <p:cNvPicPr>
            <a:picLocks noChangeAspect="1"/>
          </p:cNvPicPr>
          <p:nvPr/>
        </p:nvPicPr>
        <p:blipFill>
          <a:blip r:embed="rId6"/>
          <a:stretch>
            <a:fillRect/>
          </a:stretch>
        </p:blipFill>
        <p:spPr>
          <a:xfrm>
            <a:off x="4647617" y="3212854"/>
            <a:ext cx="324000" cy="324000"/>
          </a:xfrm>
          <a:prstGeom prst="rect">
            <a:avLst/>
          </a:prstGeom>
        </p:spPr>
      </p:pic>
      <p:pic>
        <p:nvPicPr>
          <p:cNvPr id="44" name="Picture 43" descr="A picture containing text, clock, gauge&#10;&#10;Description automatically generated">
            <a:extLst>
              <a:ext uri="{FF2B5EF4-FFF2-40B4-BE49-F238E27FC236}">
                <a16:creationId xmlns:a16="http://schemas.microsoft.com/office/drawing/2014/main" id="{02F9C2E4-4337-4A3E-B904-5578E56FC747}"/>
              </a:ext>
            </a:extLst>
          </p:cNvPr>
          <p:cNvPicPr>
            <a:picLocks noChangeAspect="1"/>
          </p:cNvPicPr>
          <p:nvPr/>
        </p:nvPicPr>
        <p:blipFill>
          <a:blip r:embed="rId7"/>
          <a:stretch>
            <a:fillRect/>
          </a:stretch>
        </p:blipFill>
        <p:spPr>
          <a:xfrm>
            <a:off x="4673620" y="4046756"/>
            <a:ext cx="324000" cy="324000"/>
          </a:xfrm>
          <a:prstGeom prst="rect">
            <a:avLst/>
          </a:prstGeom>
        </p:spPr>
      </p:pic>
      <p:pic>
        <p:nvPicPr>
          <p:cNvPr id="45" name="Picture 44" descr="Icon&#10;&#10;Description automatically generated">
            <a:extLst>
              <a:ext uri="{FF2B5EF4-FFF2-40B4-BE49-F238E27FC236}">
                <a16:creationId xmlns:a16="http://schemas.microsoft.com/office/drawing/2014/main" id="{09ED1480-1DDD-4AF2-B203-7BBD232C2469}"/>
              </a:ext>
            </a:extLst>
          </p:cNvPr>
          <p:cNvPicPr>
            <a:picLocks noChangeAspect="1"/>
          </p:cNvPicPr>
          <p:nvPr/>
        </p:nvPicPr>
        <p:blipFill>
          <a:blip r:embed="rId8"/>
          <a:stretch>
            <a:fillRect/>
          </a:stretch>
        </p:blipFill>
        <p:spPr>
          <a:xfrm>
            <a:off x="4676209" y="4927344"/>
            <a:ext cx="288000" cy="288000"/>
          </a:xfrm>
          <a:prstGeom prst="rect">
            <a:avLst/>
          </a:prstGeom>
        </p:spPr>
      </p:pic>
      <p:grpSp>
        <p:nvGrpSpPr>
          <p:cNvPr id="46" name="Google Shape;3470;p39">
            <a:extLst>
              <a:ext uri="{FF2B5EF4-FFF2-40B4-BE49-F238E27FC236}">
                <a16:creationId xmlns:a16="http://schemas.microsoft.com/office/drawing/2014/main" id="{E52E680B-E766-41EB-9A95-9F7FD1CC4B00}"/>
              </a:ext>
            </a:extLst>
          </p:cNvPr>
          <p:cNvGrpSpPr/>
          <p:nvPr/>
        </p:nvGrpSpPr>
        <p:grpSpPr>
          <a:xfrm flipH="1">
            <a:off x="4565576" y="5665001"/>
            <a:ext cx="524567" cy="570256"/>
            <a:chOff x="2268306" y="3946838"/>
            <a:chExt cx="720119" cy="782840"/>
          </a:xfrm>
        </p:grpSpPr>
        <p:sp>
          <p:nvSpPr>
            <p:cNvPr id="47" name="Google Shape;3471;p39">
              <a:extLst>
                <a:ext uri="{FF2B5EF4-FFF2-40B4-BE49-F238E27FC236}">
                  <a16:creationId xmlns:a16="http://schemas.microsoft.com/office/drawing/2014/main" id="{90617F08-712A-4FFA-ABB8-C2C352F2A87B}"/>
                </a:ext>
              </a:extLst>
            </p:cNvPr>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48" name="Google Shape;3472;p39">
              <a:extLst>
                <a:ext uri="{FF2B5EF4-FFF2-40B4-BE49-F238E27FC236}">
                  <a16:creationId xmlns:a16="http://schemas.microsoft.com/office/drawing/2014/main" id="{1C10872D-39DF-4E74-94FF-BC3BF47C0117}"/>
                </a:ext>
              </a:extLst>
            </p:cNvPr>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sp>
        <p:nvSpPr>
          <p:cNvPr id="49" name="Rectangle 48">
            <a:extLst>
              <a:ext uri="{FF2B5EF4-FFF2-40B4-BE49-F238E27FC236}">
                <a16:creationId xmlns:a16="http://schemas.microsoft.com/office/drawing/2014/main" id="{9230504E-21AB-4F90-B8CF-BCB1245BB2B2}"/>
              </a:ext>
            </a:extLst>
          </p:cNvPr>
          <p:cNvSpPr/>
          <p:nvPr/>
        </p:nvSpPr>
        <p:spPr>
          <a:xfrm>
            <a:off x="5109424" y="5705909"/>
            <a:ext cx="579897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Membentuk komunitas statistik pada level desa/kelurahan</a:t>
            </a:r>
            <a:r>
              <a:rPr lang="sv-SE" sz="1600"/>
              <a:t> </a:t>
            </a:r>
            <a:endParaRPr lang="en-ID" sz="1600"/>
          </a:p>
        </p:txBody>
      </p:sp>
      <p:pic>
        <p:nvPicPr>
          <p:cNvPr id="50" name="Picture 49" descr="A picture containing text, clock, gauge&#10;&#10;Description automatically generated">
            <a:extLst>
              <a:ext uri="{FF2B5EF4-FFF2-40B4-BE49-F238E27FC236}">
                <a16:creationId xmlns:a16="http://schemas.microsoft.com/office/drawing/2014/main" id="{0AEF9184-393B-441B-98CD-A2B079DDC6FF}"/>
              </a:ext>
            </a:extLst>
          </p:cNvPr>
          <p:cNvPicPr>
            <a:picLocks noChangeAspect="1"/>
          </p:cNvPicPr>
          <p:nvPr/>
        </p:nvPicPr>
        <p:blipFill>
          <a:blip r:embed="rId7"/>
          <a:stretch>
            <a:fillRect/>
          </a:stretch>
        </p:blipFill>
        <p:spPr>
          <a:xfrm>
            <a:off x="4698099" y="5795432"/>
            <a:ext cx="324000" cy="324000"/>
          </a:xfrm>
          <a:prstGeom prst="rect">
            <a:avLst/>
          </a:prstGeom>
        </p:spPr>
      </p:pic>
    </p:spTree>
    <p:extLst>
      <p:ext uri="{BB962C8B-B14F-4D97-AF65-F5344CB8AC3E}">
        <p14:creationId xmlns:p14="http://schemas.microsoft.com/office/powerpoint/2010/main" val="291323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D49D2E-A04A-45CD-BA18-1754CC082408}"/>
              </a:ext>
            </a:extLst>
          </p:cNvPr>
          <p:cNvPicPr>
            <a:picLocks noChangeAspect="1"/>
          </p:cNvPicPr>
          <p:nvPr/>
        </p:nvPicPr>
        <p:blipFill rotWithShape="1">
          <a:blip r:embed="rId3">
            <a:extLst>
              <a:ext uri="{28A0092B-C50C-407E-A947-70E740481C1C}">
                <a14:useLocalDpi xmlns:a14="http://schemas.microsoft.com/office/drawing/2010/main" val="0"/>
              </a:ext>
            </a:extLst>
          </a:blip>
          <a:srcRect t="17649" b="24515"/>
          <a:stretch/>
        </p:blipFill>
        <p:spPr>
          <a:xfrm>
            <a:off x="0" y="1151436"/>
            <a:ext cx="12192000" cy="1785954"/>
          </a:xfrm>
          <a:prstGeom prst="rect">
            <a:avLst/>
          </a:prstGeom>
        </p:spPr>
      </p:pic>
      <p:sp>
        <p:nvSpPr>
          <p:cNvPr id="4" name="Rectangle: Rounded Corners 3">
            <a:extLst>
              <a:ext uri="{FF2B5EF4-FFF2-40B4-BE49-F238E27FC236}">
                <a16:creationId xmlns:a16="http://schemas.microsoft.com/office/drawing/2014/main" id="{F8382B9E-CE7C-4CDD-B40C-771DADDA8EAC}"/>
              </a:ext>
            </a:extLst>
          </p:cNvPr>
          <p:cNvSpPr/>
          <p:nvPr/>
        </p:nvSpPr>
        <p:spPr>
          <a:xfrm>
            <a:off x="7160307" y="3607562"/>
            <a:ext cx="4600764" cy="773284"/>
          </a:xfrm>
          <a:prstGeom prst="round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8" y="-5520001"/>
            <a:ext cx="1152000" cy="12192001"/>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itle 1">
            <a:extLst>
              <a:ext uri="{FF2B5EF4-FFF2-40B4-BE49-F238E27FC236}">
                <a16:creationId xmlns:a16="http://schemas.microsoft.com/office/drawing/2014/main" id="{93BEE2EC-FBF7-4219-80F4-8EB1196FA977}"/>
              </a:ext>
            </a:extLst>
          </p:cNvPr>
          <p:cNvSpPr txBox="1">
            <a:spLocks/>
          </p:cNvSpPr>
          <p:nvPr/>
        </p:nvSpPr>
        <p:spPr>
          <a:xfrm>
            <a:off x="1250501" y="140570"/>
            <a:ext cx="8688156" cy="9327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Target Pembinaan </a:t>
            </a:r>
            <a:r>
              <a:rPr kumimoji="0" lang="en-US" sz="3200" b="0" i="0" u="none" strike="noStrike" kern="1200" cap="none" spc="0" normalizeH="0" baseline="0" noProof="0" err="1">
                <a:ln>
                  <a:noFill/>
                </a:ln>
                <a:solidFill>
                  <a:prstClr val="white"/>
                </a:solidFill>
                <a:effectLst/>
                <a:uLnTx/>
                <a:uFillTx/>
                <a:latin typeface="Franklin Gothic Medium Cond" panose="020B0606030402020204" pitchFamily="34" charset="0"/>
                <a:ea typeface="+mj-ea"/>
                <a:cs typeface="+mj-cs"/>
              </a:rPr>
              <a:t>Desa</a:t>
            </a:r>
            <a:r>
              <a:rPr kumimoji="0" lang="en-US" sz="32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 Cinta Statistik 2022</a:t>
            </a:r>
            <a:endParaRPr kumimoji="0" lang="en-US" sz="32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9" name="Rectangle: Rounded Corners 8">
            <a:extLst>
              <a:ext uri="{FF2B5EF4-FFF2-40B4-BE49-F238E27FC236}">
                <a16:creationId xmlns:a16="http://schemas.microsoft.com/office/drawing/2014/main" id="{D3CFAB6F-29F8-4B9A-AC73-E4203819874D}"/>
              </a:ext>
            </a:extLst>
          </p:cNvPr>
          <p:cNvSpPr/>
          <p:nvPr/>
        </p:nvSpPr>
        <p:spPr>
          <a:xfrm>
            <a:off x="509194" y="3058919"/>
            <a:ext cx="4691364" cy="3356136"/>
          </a:xfrm>
          <a:prstGeom prst="roundRect">
            <a:avLst>
              <a:gd name="adj" fmla="val 10862"/>
            </a:avLst>
          </a:prstGeom>
          <a:noFill/>
          <a:ln w="38100">
            <a:solidFill>
              <a:srgbClr val="008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3" name="Rectangle: Rounded Corners 52">
            <a:extLst>
              <a:ext uri="{FF2B5EF4-FFF2-40B4-BE49-F238E27FC236}">
                <a16:creationId xmlns:a16="http://schemas.microsoft.com/office/drawing/2014/main" id="{3796AB46-1C3C-4203-82F2-26E7A1897D41}"/>
              </a:ext>
            </a:extLst>
          </p:cNvPr>
          <p:cNvSpPr/>
          <p:nvPr/>
        </p:nvSpPr>
        <p:spPr>
          <a:xfrm>
            <a:off x="714240" y="3168928"/>
            <a:ext cx="4373962" cy="738545"/>
          </a:xfrm>
          <a:prstGeom prst="roundRect">
            <a:avLst>
              <a:gd name="adj" fmla="val 24488"/>
            </a:avLst>
          </a:prstGeom>
          <a:solidFill>
            <a:srgbClr val="95C1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Program Desa Cantik</a:t>
            </a:r>
            <a:endParaRPr lang="id-ID" sz="2000" b="1" dirty="0"/>
          </a:p>
        </p:txBody>
      </p:sp>
      <p:sp>
        <p:nvSpPr>
          <p:cNvPr id="54" name="Rectangle: Rounded Corners 53">
            <a:extLst>
              <a:ext uri="{FF2B5EF4-FFF2-40B4-BE49-F238E27FC236}">
                <a16:creationId xmlns:a16="http://schemas.microsoft.com/office/drawing/2014/main" id="{A9021BD2-6451-40A3-A436-C29E029F4FF7}"/>
              </a:ext>
            </a:extLst>
          </p:cNvPr>
          <p:cNvSpPr/>
          <p:nvPr/>
        </p:nvSpPr>
        <p:spPr>
          <a:xfrm>
            <a:off x="631765" y="4548719"/>
            <a:ext cx="4440086" cy="1729919"/>
          </a:xfrm>
          <a:prstGeom prst="roundRect">
            <a:avLst>
              <a:gd name="adj" fmla="val 13925"/>
            </a:avLst>
          </a:prstGeom>
          <a:solidFill>
            <a:schemeClr val="accent3">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Rectangle 9">
            <a:extLst>
              <a:ext uri="{FF2B5EF4-FFF2-40B4-BE49-F238E27FC236}">
                <a16:creationId xmlns:a16="http://schemas.microsoft.com/office/drawing/2014/main" id="{BBE36AFE-F341-47DC-BECD-0658AA811CD4}"/>
              </a:ext>
            </a:extLst>
          </p:cNvPr>
          <p:cNvSpPr/>
          <p:nvPr/>
        </p:nvSpPr>
        <p:spPr>
          <a:xfrm>
            <a:off x="714240" y="4843569"/>
            <a:ext cx="4152681" cy="1435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6633"/>
              </a:buClr>
              <a:buFont typeface="Wingdings" panose="05000000000000000000" pitchFamily="2" charset="2"/>
              <a:buChar char="q"/>
            </a:pPr>
            <a:r>
              <a:rPr lang="en-US" dirty="0" err="1">
                <a:solidFill>
                  <a:schemeClr val="tx1"/>
                </a:solidFill>
              </a:rPr>
              <a:t>Tumbuhnya</a:t>
            </a:r>
            <a:r>
              <a:rPr lang="en-US" dirty="0">
                <a:solidFill>
                  <a:schemeClr val="tx1"/>
                </a:solidFill>
              </a:rPr>
              <a:t> </a:t>
            </a:r>
            <a:r>
              <a:rPr lang="en-US" dirty="0" err="1">
                <a:solidFill>
                  <a:schemeClr val="tx1"/>
                </a:solidFill>
              </a:rPr>
              <a:t>Kesadaran</a:t>
            </a:r>
            <a:r>
              <a:rPr lang="en-US" dirty="0">
                <a:solidFill>
                  <a:schemeClr val="tx1"/>
                </a:solidFill>
              </a:rPr>
              <a:t> </a:t>
            </a:r>
            <a:r>
              <a:rPr lang="en-US" dirty="0" err="1">
                <a:solidFill>
                  <a:schemeClr val="tx1"/>
                </a:solidFill>
              </a:rPr>
              <a:t>Pentingnya</a:t>
            </a:r>
            <a:r>
              <a:rPr lang="en-US" dirty="0">
                <a:solidFill>
                  <a:schemeClr val="tx1"/>
                </a:solidFill>
              </a:rPr>
              <a:t> Data Pada </a:t>
            </a:r>
            <a:r>
              <a:rPr lang="en-US" dirty="0" err="1">
                <a:solidFill>
                  <a:schemeClr val="tx1"/>
                </a:solidFill>
              </a:rPr>
              <a:t>Aparatur</a:t>
            </a:r>
            <a:r>
              <a:rPr lang="en-US" dirty="0">
                <a:solidFill>
                  <a:schemeClr val="tx1"/>
                </a:solidFill>
              </a:rPr>
              <a:t> </a:t>
            </a:r>
            <a:r>
              <a:rPr lang="en-US" dirty="0" err="1">
                <a:solidFill>
                  <a:schemeClr val="tx1"/>
                </a:solidFill>
              </a:rPr>
              <a:t>Desa</a:t>
            </a:r>
            <a:r>
              <a:rPr lang="en-US" dirty="0">
                <a:solidFill>
                  <a:schemeClr val="tx1"/>
                </a:solidFill>
              </a:rPr>
              <a:t> </a:t>
            </a:r>
          </a:p>
          <a:p>
            <a:pPr marL="285750" indent="-285750">
              <a:buClr>
                <a:srgbClr val="006633"/>
              </a:buClr>
              <a:buFont typeface="Wingdings" panose="05000000000000000000" pitchFamily="2" charset="2"/>
              <a:buChar char="q"/>
            </a:pPr>
            <a:r>
              <a:rPr lang="en-US" dirty="0" err="1">
                <a:solidFill>
                  <a:schemeClr val="tx1"/>
                </a:solidFill>
              </a:rPr>
              <a:t>Terkelolanya</a:t>
            </a:r>
            <a:r>
              <a:rPr lang="en-US" dirty="0">
                <a:solidFill>
                  <a:schemeClr val="tx1"/>
                </a:solidFill>
              </a:rPr>
              <a:t> Data </a:t>
            </a:r>
            <a:r>
              <a:rPr lang="en-US" dirty="0" err="1">
                <a:solidFill>
                  <a:schemeClr val="tx1"/>
                </a:solidFill>
              </a:rPr>
              <a:t>Desa</a:t>
            </a:r>
            <a:endParaRPr lang="en-US" dirty="0">
              <a:solidFill>
                <a:schemeClr val="tx1"/>
              </a:solidFill>
            </a:endParaRPr>
          </a:p>
          <a:p>
            <a:pPr marL="285750" indent="-285750">
              <a:buClr>
                <a:srgbClr val="006633"/>
              </a:buClr>
              <a:buFont typeface="Wingdings" panose="05000000000000000000" pitchFamily="2" charset="2"/>
              <a:buChar char="q"/>
            </a:pPr>
            <a:r>
              <a:rPr lang="en-US" dirty="0" err="1">
                <a:solidFill>
                  <a:schemeClr val="tx1"/>
                </a:solidFill>
              </a:rPr>
              <a:t>Termanfaatkannya</a:t>
            </a:r>
            <a:r>
              <a:rPr lang="en-US" dirty="0">
                <a:solidFill>
                  <a:schemeClr val="tx1"/>
                </a:solidFill>
              </a:rPr>
              <a:t> Data </a:t>
            </a:r>
            <a:r>
              <a:rPr lang="en-US" dirty="0" err="1">
                <a:solidFill>
                  <a:schemeClr val="tx1"/>
                </a:solidFill>
              </a:rPr>
              <a:t>Desa</a:t>
            </a:r>
            <a:endParaRPr lang="id-ID" dirty="0">
              <a:solidFill>
                <a:schemeClr val="tx1"/>
              </a:solidFill>
            </a:endParaRPr>
          </a:p>
        </p:txBody>
      </p:sp>
      <p:cxnSp>
        <p:nvCxnSpPr>
          <p:cNvPr id="15" name="Straight Connector 14">
            <a:extLst>
              <a:ext uri="{FF2B5EF4-FFF2-40B4-BE49-F238E27FC236}">
                <a16:creationId xmlns:a16="http://schemas.microsoft.com/office/drawing/2014/main" id="{42775E26-B119-45B3-B791-C54228DDA6CF}"/>
              </a:ext>
            </a:extLst>
          </p:cNvPr>
          <p:cNvCxnSpPr>
            <a:cxnSpLocks/>
          </p:cNvCxnSpPr>
          <p:nvPr/>
        </p:nvCxnSpPr>
        <p:spPr>
          <a:xfrm>
            <a:off x="5438427" y="2979610"/>
            <a:ext cx="0" cy="3360628"/>
          </a:xfrm>
          <a:prstGeom prst="line">
            <a:avLst/>
          </a:prstGeom>
          <a:ln>
            <a:solidFill>
              <a:schemeClr val="tx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10DBBEB3-8018-4A05-94BA-62EF3CC2D7C8}"/>
              </a:ext>
            </a:extLst>
          </p:cNvPr>
          <p:cNvSpPr/>
          <p:nvPr/>
        </p:nvSpPr>
        <p:spPr>
          <a:xfrm rot="5400000">
            <a:off x="5141694" y="4213921"/>
            <a:ext cx="1964265" cy="910481"/>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 name="Picture 2">
            <a:extLst>
              <a:ext uri="{FF2B5EF4-FFF2-40B4-BE49-F238E27FC236}">
                <a16:creationId xmlns:a16="http://schemas.microsoft.com/office/drawing/2014/main" id="{63CA06BD-4C45-4B92-9175-5382A562DFFD}"/>
              </a:ext>
            </a:extLst>
          </p:cNvPr>
          <p:cNvPicPr>
            <a:picLocks noChangeAspect="1"/>
          </p:cNvPicPr>
          <p:nvPr/>
        </p:nvPicPr>
        <p:blipFill>
          <a:blip r:embed="rId4"/>
          <a:srcRect/>
          <a:stretch/>
        </p:blipFill>
        <p:spPr>
          <a:xfrm>
            <a:off x="511460" y="252341"/>
            <a:ext cx="699002" cy="699002"/>
          </a:xfrm>
          <a:prstGeom prst="rect">
            <a:avLst/>
          </a:prstGeom>
        </p:spPr>
      </p:pic>
      <p:sp>
        <p:nvSpPr>
          <p:cNvPr id="392" name="Isosceles Triangle 391">
            <a:extLst>
              <a:ext uri="{FF2B5EF4-FFF2-40B4-BE49-F238E27FC236}">
                <a16:creationId xmlns:a16="http://schemas.microsoft.com/office/drawing/2014/main" id="{B4432254-F891-46C9-AAC3-892F7F8533E7}"/>
              </a:ext>
            </a:extLst>
          </p:cNvPr>
          <p:cNvSpPr/>
          <p:nvPr/>
        </p:nvSpPr>
        <p:spPr>
          <a:xfrm rot="10800000">
            <a:off x="1899615" y="4067325"/>
            <a:ext cx="1964265" cy="26906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C00000"/>
              </a:solidFill>
            </a:endParaRPr>
          </a:p>
        </p:txBody>
      </p:sp>
      <p:sp>
        <p:nvSpPr>
          <p:cNvPr id="393" name="Google Shape;26;p5">
            <a:extLst>
              <a:ext uri="{FF2B5EF4-FFF2-40B4-BE49-F238E27FC236}">
                <a16:creationId xmlns:a16="http://schemas.microsoft.com/office/drawing/2014/main" id="{3947E9AC-A14C-4CFA-A0AD-3C00C9710331}"/>
              </a:ext>
            </a:extLst>
          </p:cNvPr>
          <p:cNvSpPr/>
          <p:nvPr/>
        </p:nvSpPr>
        <p:spPr>
          <a:xfrm>
            <a:off x="681205" y="4429609"/>
            <a:ext cx="4347342" cy="413960"/>
          </a:xfrm>
          <a:prstGeom prst="roundRect">
            <a:avLst>
              <a:gd name="adj" fmla="val 50000"/>
            </a:avLst>
          </a:prstGeom>
          <a:solidFill>
            <a:srgbClr val="008D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rPr>
              <a:t>Outcome di </a:t>
            </a:r>
            <a:r>
              <a:rPr lang="en-US" b="1" dirty="0" err="1">
                <a:solidFill>
                  <a:schemeClr val="bg1"/>
                </a:solidFill>
              </a:rPr>
              <a:t>Desa</a:t>
            </a:r>
            <a:endParaRPr b="1" dirty="0">
              <a:solidFill>
                <a:schemeClr val="bg1"/>
              </a:solidFill>
            </a:endParaRPr>
          </a:p>
        </p:txBody>
      </p:sp>
      <p:sp>
        <p:nvSpPr>
          <p:cNvPr id="395" name="Rectangle: Top Corners Rounded 394">
            <a:extLst>
              <a:ext uri="{FF2B5EF4-FFF2-40B4-BE49-F238E27FC236}">
                <a16:creationId xmlns:a16="http://schemas.microsoft.com/office/drawing/2014/main" id="{2325DBE9-0423-4453-B5FC-55B6302E6575}"/>
              </a:ext>
            </a:extLst>
          </p:cNvPr>
          <p:cNvSpPr/>
          <p:nvPr/>
        </p:nvSpPr>
        <p:spPr>
          <a:xfrm rot="5400000" flipH="1" flipV="1">
            <a:off x="9135819" y="407878"/>
            <a:ext cx="484449" cy="5627913"/>
          </a:xfrm>
          <a:prstGeom prst="round2SameRect">
            <a:avLst>
              <a:gd name="adj1" fmla="val 33738"/>
              <a:gd name="adj2" fmla="val 0"/>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6" name="文本框 555">
            <a:extLst>
              <a:ext uri="{FF2B5EF4-FFF2-40B4-BE49-F238E27FC236}">
                <a16:creationId xmlns:a16="http://schemas.microsoft.com/office/drawing/2014/main" id="{89C1E57A-F62B-40D1-AC8E-8135B1F5E3B2}"/>
              </a:ext>
            </a:extLst>
          </p:cNvPr>
          <p:cNvSpPr txBox="1">
            <a:spLocks noChangeArrowheads="1"/>
          </p:cNvSpPr>
          <p:nvPr/>
        </p:nvSpPr>
        <p:spPr bwMode="auto">
          <a:xfrm>
            <a:off x="6832987" y="2972330"/>
            <a:ext cx="5143818"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en-US" altLang="zh-CN" sz="2400" b="1">
                <a:solidFill>
                  <a:schemeClr val="bg1"/>
                </a:solidFill>
                <a:latin typeface="Arial Narrow" panose="020B0606020202030204" pitchFamily="34" charset="0"/>
                <a:ea typeface="微软雅黑" panose="020B0503020204020204" pitchFamily="34" charset="-122"/>
              </a:rPr>
              <a:t>Output di Desa</a:t>
            </a:r>
            <a:endParaRPr lang="en-US" altLang="zh-CN" sz="2400" dirty="0">
              <a:solidFill>
                <a:schemeClr val="bg1"/>
              </a:solidFill>
              <a:latin typeface="Arial Narrow" panose="020B0606020202030204" pitchFamily="34" charset="0"/>
              <a:ea typeface="微软雅黑" panose="020B0503020204020204" pitchFamily="34" charset="-122"/>
            </a:endParaRPr>
          </a:p>
        </p:txBody>
      </p:sp>
      <p:sp>
        <p:nvSpPr>
          <p:cNvPr id="397" name="Hexagon 396">
            <a:extLst>
              <a:ext uri="{FF2B5EF4-FFF2-40B4-BE49-F238E27FC236}">
                <a16:creationId xmlns:a16="http://schemas.microsoft.com/office/drawing/2014/main" id="{6EBAB838-F441-4E67-ABE4-1151EB62CE5C}"/>
              </a:ext>
            </a:extLst>
          </p:cNvPr>
          <p:cNvSpPr/>
          <p:nvPr/>
        </p:nvSpPr>
        <p:spPr>
          <a:xfrm rot="16200000">
            <a:off x="6778649" y="3660205"/>
            <a:ext cx="763317" cy="658032"/>
          </a:xfrm>
          <a:prstGeom prst="hexagon">
            <a:avLst/>
          </a:prstGeom>
          <a:solidFill>
            <a:schemeClr val="bg1"/>
          </a:solidFill>
          <a:ln w="28575">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8" name="Hexagon 397">
            <a:extLst>
              <a:ext uri="{FF2B5EF4-FFF2-40B4-BE49-F238E27FC236}">
                <a16:creationId xmlns:a16="http://schemas.microsoft.com/office/drawing/2014/main" id="{54674FD8-4049-4828-B41D-87255873A96D}"/>
              </a:ext>
            </a:extLst>
          </p:cNvPr>
          <p:cNvSpPr/>
          <p:nvPr/>
        </p:nvSpPr>
        <p:spPr>
          <a:xfrm rot="16200000">
            <a:off x="6753710" y="5130679"/>
            <a:ext cx="763317" cy="658032"/>
          </a:xfrm>
          <a:prstGeom prst="hexagon">
            <a:avLst/>
          </a:prstGeom>
          <a:solidFill>
            <a:schemeClr val="bg1"/>
          </a:solidFill>
          <a:ln w="28575">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0" name="Rectangle 399">
            <a:extLst>
              <a:ext uri="{FF2B5EF4-FFF2-40B4-BE49-F238E27FC236}">
                <a16:creationId xmlns:a16="http://schemas.microsoft.com/office/drawing/2014/main" id="{087DB1CE-BCBB-4911-BCCB-D706989004BF}"/>
              </a:ext>
            </a:extLst>
          </p:cNvPr>
          <p:cNvSpPr/>
          <p:nvPr/>
        </p:nvSpPr>
        <p:spPr>
          <a:xfrm>
            <a:off x="7636416" y="3741552"/>
            <a:ext cx="4299604" cy="484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006633"/>
              </a:buClr>
              <a:buFont typeface="Wingdings" panose="05000000000000000000" pitchFamily="2" charset="2"/>
              <a:buChar char="q"/>
            </a:pPr>
            <a:r>
              <a:rPr lang="en-US" sz="1400" b="1" dirty="0">
                <a:solidFill>
                  <a:srgbClr val="006633"/>
                </a:solidFill>
              </a:rPr>
              <a:t>SK </a:t>
            </a:r>
            <a:r>
              <a:rPr lang="en-US" sz="1400" b="1" dirty="0" err="1">
                <a:solidFill>
                  <a:srgbClr val="006633"/>
                </a:solidFill>
              </a:rPr>
              <a:t>Penetapan</a:t>
            </a:r>
            <a:r>
              <a:rPr lang="en-US" sz="1400" b="1" dirty="0">
                <a:solidFill>
                  <a:srgbClr val="006633"/>
                </a:solidFill>
              </a:rPr>
              <a:t> </a:t>
            </a:r>
            <a:r>
              <a:rPr lang="en-US" sz="1400" b="1" dirty="0" err="1">
                <a:solidFill>
                  <a:srgbClr val="006633"/>
                </a:solidFill>
              </a:rPr>
              <a:t>Penanggung</a:t>
            </a:r>
            <a:r>
              <a:rPr lang="en-US" sz="1400" b="1" dirty="0">
                <a:solidFill>
                  <a:srgbClr val="006633"/>
                </a:solidFill>
              </a:rPr>
              <a:t> Jawab Data di </a:t>
            </a:r>
            <a:r>
              <a:rPr lang="en-US" sz="1400" b="1" dirty="0" err="1">
                <a:solidFill>
                  <a:srgbClr val="006633"/>
                </a:solidFill>
              </a:rPr>
              <a:t>Desa</a:t>
            </a:r>
            <a:endParaRPr lang="en-US" sz="1400" b="1" dirty="0">
              <a:solidFill>
                <a:srgbClr val="006633"/>
              </a:solidFill>
            </a:endParaRPr>
          </a:p>
          <a:p>
            <a:pPr marL="342900" indent="-342900">
              <a:buClr>
                <a:srgbClr val="006633"/>
              </a:buClr>
              <a:buFont typeface="Wingdings" panose="05000000000000000000" pitchFamily="2" charset="2"/>
              <a:buChar char="q"/>
            </a:pPr>
            <a:r>
              <a:rPr lang="en-US" sz="1400" b="1" dirty="0" err="1">
                <a:solidFill>
                  <a:srgbClr val="006633"/>
                </a:solidFill>
              </a:rPr>
              <a:t>Pembentukan</a:t>
            </a:r>
            <a:r>
              <a:rPr lang="en-US" sz="1400" b="1" dirty="0">
                <a:solidFill>
                  <a:srgbClr val="006633"/>
                </a:solidFill>
              </a:rPr>
              <a:t> </a:t>
            </a:r>
            <a:r>
              <a:rPr lang="en-US" sz="1400" b="1" dirty="0" err="1">
                <a:solidFill>
                  <a:srgbClr val="006633"/>
                </a:solidFill>
              </a:rPr>
              <a:t>Komunitas</a:t>
            </a:r>
            <a:r>
              <a:rPr lang="en-US" sz="1400" b="1" dirty="0">
                <a:solidFill>
                  <a:srgbClr val="006633"/>
                </a:solidFill>
              </a:rPr>
              <a:t> </a:t>
            </a:r>
            <a:r>
              <a:rPr lang="en-US" sz="1400" b="1" dirty="0" err="1">
                <a:solidFill>
                  <a:srgbClr val="006633"/>
                </a:solidFill>
              </a:rPr>
              <a:t>Statistik</a:t>
            </a:r>
            <a:r>
              <a:rPr lang="en-US" sz="1400" b="1" dirty="0">
                <a:solidFill>
                  <a:srgbClr val="006633"/>
                </a:solidFill>
              </a:rPr>
              <a:t> di </a:t>
            </a:r>
            <a:r>
              <a:rPr lang="en-US" sz="1400" b="1" dirty="0" err="1">
                <a:solidFill>
                  <a:srgbClr val="006633"/>
                </a:solidFill>
              </a:rPr>
              <a:t>Desa</a:t>
            </a:r>
            <a:r>
              <a:rPr lang="en-US" sz="1400" b="1" dirty="0">
                <a:solidFill>
                  <a:srgbClr val="006633"/>
                </a:solidFill>
              </a:rPr>
              <a:t> </a:t>
            </a:r>
            <a:endParaRPr lang="en-US" sz="1400" dirty="0">
              <a:solidFill>
                <a:schemeClr val="tx1"/>
              </a:solidFill>
            </a:endParaRPr>
          </a:p>
        </p:txBody>
      </p:sp>
      <p:sp>
        <p:nvSpPr>
          <p:cNvPr id="401" name="Rectangle 400">
            <a:extLst>
              <a:ext uri="{FF2B5EF4-FFF2-40B4-BE49-F238E27FC236}">
                <a16:creationId xmlns:a16="http://schemas.microsoft.com/office/drawing/2014/main" id="{2E0D1A94-BAB5-4E86-A28E-D2B89CF02D5E}"/>
              </a:ext>
            </a:extLst>
          </p:cNvPr>
          <p:cNvSpPr/>
          <p:nvPr/>
        </p:nvSpPr>
        <p:spPr>
          <a:xfrm>
            <a:off x="7603162" y="4826687"/>
            <a:ext cx="3954949" cy="1249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6633"/>
              </a:buClr>
              <a:buFont typeface="Wingdings" panose="05000000000000000000" pitchFamily="2" charset="2"/>
              <a:buChar char="q"/>
            </a:pPr>
            <a:r>
              <a:rPr lang="en-US" sz="1400" b="1" dirty="0" err="1">
                <a:solidFill>
                  <a:srgbClr val="006633"/>
                </a:solidFill>
              </a:rPr>
              <a:t>Buku</a:t>
            </a:r>
            <a:r>
              <a:rPr lang="en-US" sz="1400" b="1" dirty="0">
                <a:solidFill>
                  <a:srgbClr val="006633"/>
                </a:solidFill>
              </a:rPr>
              <a:t> </a:t>
            </a:r>
            <a:r>
              <a:rPr lang="en-US" sz="1400" b="1" dirty="0" err="1">
                <a:solidFill>
                  <a:srgbClr val="006633"/>
                </a:solidFill>
              </a:rPr>
              <a:t>Profil</a:t>
            </a:r>
            <a:r>
              <a:rPr lang="en-US" sz="1400" b="1" dirty="0">
                <a:solidFill>
                  <a:srgbClr val="006633"/>
                </a:solidFill>
              </a:rPr>
              <a:t>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Desa</a:t>
            </a:r>
            <a:r>
              <a:rPr lang="en-US" sz="1400" b="1" dirty="0">
                <a:solidFill>
                  <a:srgbClr val="006633"/>
                </a:solidFill>
              </a:rPr>
              <a:t> </a:t>
            </a:r>
            <a:r>
              <a:rPr lang="en-US" sz="1400" b="1" dirty="0" err="1">
                <a:solidFill>
                  <a:srgbClr val="006633"/>
                </a:solidFill>
              </a:rPr>
              <a:t>Dalam</a:t>
            </a:r>
            <a:r>
              <a:rPr lang="en-US" sz="1400" b="1" dirty="0">
                <a:solidFill>
                  <a:srgbClr val="006633"/>
                </a:solidFill>
              </a:rPr>
              <a:t> </a:t>
            </a:r>
            <a:r>
              <a:rPr lang="en-US" sz="1400" b="1" dirty="0" err="1">
                <a:solidFill>
                  <a:srgbClr val="006633"/>
                </a:solidFill>
              </a:rPr>
              <a:t>Angka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a:solidFill>
                  <a:srgbClr val="006633"/>
                </a:solidFill>
              </a:rPr>
              <a:t>Dashboard Data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Monografi</a:t>
            </a:r>
            <a:r>
              <a:rPr lang="en-US" sz="1400" b="1" dirty="0">
                <a:solidFill>
                  <a:srgbClr val="006633"/>
                </a:solidFill>
              </a:rPr>
              <a:t> </a:t>
            </a:r>
            <a:r>
              <a:rPr lang="en-US" sz="1400" b="1" dirty="0" err="1">
                <a:solidFill>
                  <a:srgbClr val="006633"/>
                </a:solidFill>
              </a:rPr>
              <a:t>Desa</a:t>
            </a:r>
            <a:r>
              <a:rPr lang="en-US" sz="1400" b="1" dirty="0">
                <a:solidFill>
                  <a:srgbClr val="006633"/>
                </a:solidFill>
              </a:rPr>
              <a:t> </a:t>
            </a:r>
          </a:p>
          <a:p>
            <a:pPr marL="285750" indent="-285750">
              <a:buClr>
                <a:srgbClr val="006633"/>
              </a:buClr>
              <a:buFont typeface="Wingdings" panose="05000000000000000000" pitchFamily="2" charset="2"/>
              <a:buChar char="q"/>
            </a:pPr>
            <a:r>
              <a:rPr lang="en-US" sz="1400" b="1" dirty="0">
                <a:solidFill>
                  <a:srgbClr val="006633"/>
                </a:solidFill>
              </a:rPr>
              <a:t>Website Data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Sistem</a:t>
            </a:r>
            <a:r>
              <a:rPr lang="en-US" sz="1400" b="1" dirty="0">
                <a:solidFill>
                  <a:srgbClr val="006633"/>
                </a:solidFill>
              </a:rPr>
              <a:t> </a:t>
            </a:r>
            <a:r>
              <a:rPr lang="en-US" sz="1400" b="1" dirty="0" err="1">
                <a:solidFill>
                  <a:srgbClr val="006633"/>
                </a:solidFill>
              </a:rPr>
              <a:t>informasi</a:t>
            </a:r>
            <a:r>
              <a:rPr lang="en-US" sz="1400" b="1" dirty="0">
                <a:solidFill>
                  <a:srgbClr val="006633"/>
                </a:solidFill>
              </a:rPr>
              <a:t> </a:t>
            </a:r>
            <a:r>
              <a:rPr lang="en-US" sz="1400" b="1" dirty="0" err="1">
                <a:solidFill>
                  <a:srgbClr val="006633"/>
                </a:solidFill>
              </a:rPr>
              <a:t>lainnya</a:t>
            </a:r>
            <a:endParaRPr lang="en-US" sz="1400" b="1" dirty="0">
              <a:solidFill>
                <a:srgbClr val="006633"/>
              </a:solidFill>
            </a:endParaRPr>
          </a:p>
        </p:txBody>
      </p:sp>
      <p:pic>
        <p:nvPicPr>
          <p:cNvPr id="403" name="Picture 402" descr="Icon&#10;&#10;Description automatically generated">
            <a:extLst>
              <a:ext uri="{FF2B5EF4-FFF2-40B4-BE49-F238E27FC236}">
                <a16:creationId xmlns:a16="http://schemas.microsoft.com/office/drawing/2014/main" id="{BD54A897-68F4-425F-9949-3A167AFB10A7}"/>
              </a:ext>
            </a:extLst>
          </p:cNvPr>
          <p:cNvPicPr>
            <a:picLocks noChangeAspect="1"/>
          </p:cNvPicPr>
          <p:nvPr/>
        </p:nvPicPr>
        <p:blipFill>
          <a:blip r:embed="rId5"/>
          <a:stretch>
            <a:fillRect/>
          </a:stretch>
        </p:blipFill>
        <p:spPr>
          <a:xfrm>
            <a:off x="6875055" y="5162719"/>
            <a:ext cx="504000" cy="504000"/>
          </a:xfrm>
          <a:prstGeom prst="rect">
            <a:avLst/>
          </a:prstGeom>
        </p:spPr>
      </p:pic>
      <p:pic>
        <p:nvPicPr>
          <p:cNvPr id="404" name="Picture 403" descr="Logo&#10;&#10;Description automatically generated">
            <a:extLst>
              <a:ext uri="{FF2B5EF4-FFF2-40B4-BE49-F238E27FC236}">
                <a16:creationId xmlns:a16="http://schemas.microsoft.com/office/drawing/2014/main" id="{BB376A8B-25F4-43FD-9212-F6C497B82B15}"/>
              </a:ext>
            </a:extLst>
          </p:cNvPr>
          <p:cNvPicPr>
            <a:picLocks noChangeAspect="1"/>
          </p:cNvPicPr>
          <p:nvPr/>
        </p:nvPicPr>
        <p:blipFill>
          <a:blip r:embed="rId6"/>
          <a:stretch>
            <a:fillRect/>
          </a:stretch>
        </p:blipFill>
        <p:spPr>
          <a:xfrm>
            <a:off x="6908307" y="3703616"/>
            <a:ext cx="504000" cy="504000"/>
          </a:xfrm>
          <a:prstGeom prst="rect">
            <a:avLst/>
          </a:prstGeom>
        </p:spPr>
      </p:pic>
      <p:sp>
        <p:nvSpPr>
          <p:cNvPr id="41" name="Rectangle: Rounded Corners 40">
            <a:extLst>
              <a:ext uri="{FF2B5EF4-FFF2-40B4-BE49-F238E27FC236}">
                <a16:creationId xmlns:a16="http://schemas.microsoft.com/office/drawing/2014/main" id="{AE030C31-127A-45E5-935F-210296676418}"/>
              </a:ext>
            </a:extLst>
          </p:cNvPr>
          <p:cNvSpPr/>
          <p:nvPr/>
        </p:nvSpPr>
        <p:spPr>
          <a:xfrm>
            <a:off x="7127849" y="4691164"/>
            <a:ext cx="4600764" cy="1492373"/>
          </a:xfrm>
          <a:prstGeom prst="round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62BABC7-9A11-4ACA-A82D-10145F9EE39D}"/>
              </a:ext>
            </a:extLst>
          </p:cNvPr>
          <p:cNvSpPr txBox="1"/>
          <p:nvPr/>
        </p:nvSpPr>
        <p:spPr>
          <a:xfrm>
            <a:off x="7940101" y="4365899"/>
            <a:ext cx="2132315" cy="307777"/>
          </a:xfrm>
          <a:prstGeom prst="rect">
            <a:avLst/>
          </a:prstGeom>
          <a:noFill/>
        </p:spPr>
        <p:txBody>
          <a:bodyPr wrap="none" rtlCol="0">
            <a:spAutoFit/>
          </a:bodyPr>
          <a:lstStyle/>
          <a:p>
            <a:r>
              <a:rPr lang="en-US" sz="1400" i="1" dirty="0">
                <a:solidFill>
                  <a:srgbClr val="0070C0"/>
                </a:solidFill>
                <a:latin typeface="Bookman Old Style" panose="02050604050505020204" pitchFamily="18" charset="0"/>
              </a:rPr>
              <a:t>Note: </a:t>
            </a:r>
            <a:r>
              <a:rPr lang="en-US" sz="1400" i="1" dirty="0" err="1">
                <a:solidFill>
                  <a:srgbClr val="0070C0"/>
                </a:solidFill>
                <a:latin typeface="Bookman Old Style" panose="02050604050505020204" pitchFamily="18" charset="0"/>
              </a:rPr>
              <a:t>Wajib</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dihasilkan</a:t>
            </a:r>
            <a:endParaRPr lang="en-US" sz="1400" i="1" dirty="0">
              <a:solidFill>
                <a:srgbClr val="0070C0"/>
              </a:solidFill>
              <a:latin typeface="Bookman Old Style" panose="02050604050505020204" pitchFamily="18" charset="0"/>
            </a:endParaRPr>
          </a:p>
        </p:txBody>
      </p:sp>
      <p:sp>
        <p:nvSpPr>
          <p:cNvPr id="45" name="TextBox 44">
            <a:extLst>
              <a:ext uri="{FF2B5EF4-FFF2-40B4-BE49-F238E27FC236}">
                <a16:creationId xmlns:a16="http://schemas.microsoft.com/office/drawing/2014/main" id="{95A0519B-5829-41D4-B148-46D5120CA981}"/>
              </a:ext>
            </a:extLst>
          </p:cNvPr>
          <p:cNvSpPr txBox="1"/>
          <p:nvPr/>
        </p:nvSpPr>
        <p:spPr>
          <a:xfrm>
            <a:off x="6766565" y="6187918"/>
            <a:ext cx="5285053" cy="307777"/>
          </a:xfrm>
          <a:prstGeom prst="rect">
            <a:avLst/>
          </a:prstGeom>
          <a:noFill/>
        </p:spPr>
        <p:txBody>
          <a:bodyPr wrap="square" rtlCol="0">
            <a:spAutoFit/>
          </a:bodyPr>
          <a:lstStyle/>
          <a:p>
            <a:r>
              <a:rPr lang="en-US" sz="1400" i="1" dirty="0">
                <a:solidFill>
                  <a:srgbClr val="0070C0"/>
                </a:solidFill>
                <a:latin typeface="Bookman Old Style" panose="02050604050505020204" pitchFamily="18" charset="0"/>
              </a:rPr>
              <a:t>Note: Minimal salah </a:t>
            </a:r>
            <a:r>
              <a:rPr lang="en-US" sz="1400" i="1" dirty="0" err="1">
                <a:solidFill>
                  <a:srgbClr val="0070C0"/>
                </a:solidFill>
                <a:latin typeface="Bookman Old Style" panose="02050604050505020204" pitchFamily="18" charset="0"/>
              </a:rPr>
              <a:t>satu</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produk</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ini</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bisa</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dihasilkan</a:t>
            </a:r>
            <a:r>
              <a:rPr lang="en-US" sz="1400" i="1" dirty="0">
                <a:solidFill>
                  <a:srgbClr val="0070C0"/>
                </a:solidFill>
                <a:latin typeface="Bookman Old Style" panose="02050604050505020204" pitchFamily="18" charset="0"/>
              </a:rPr>
              <a:t> di </a:t>
            </a:r>
            <a:r>
              <a:rPr lang="en-US" sz="1400" i="1" dirty="0" err="1">
                <a:solidFill>
                  <a:srgbClr val="0070C0"/>
                </a:solidFill>
                <a:latin typeface="Bookman Old Style" panose="02050604050505020204" pitchFamily="18" charset="0"/>
              </a:rPr>
              <a:t>desa</a:t>
            </a:r>
            <a:endParaRPr lang="en-US" sz="1400" i="1" dirty="0">
              <a:solidFill>
                <a:srgbClr val="0070C0"/>
              </a:solidFill>
              <a:latin typeface="Bookman Old Style" panose="02050604050505020204" pitchFamily="18" charset="0"/>
            </a:endParaRPr>
          </a:p>
        </p:txBody>
      </p:sp>
    </p:spTree>
    <p:extLst>
      <p:ext uri="{BB962C8B-B14F-4D97-AF65-F5344CB8AC3E}">
        <p14:creationId xmlns:p14="http://schemas.microsoft.com/office/powerpoint/2010/main" val="37185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8" y="-5520001"/>
            <a:ext cx="1152000" cy="12192001"/>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itle 1">
            <a:extLst>
              <a:ext uri="{FF2B5EF4-FFF2-40B4-BE49-F238E27FC236}">
                <a16:creationId xmlns:a16="http://schemas.microsoft.com/office/drawing/2014/main" id="{93BEE2EC-FBF7-4219-80F4-8EB1196FA977}"/>
              </a:ext>
            </a:extLst>
          </p:cNvPr>
          <p:cNvSpPr txBox="1">
            <a:spLocks/>
          </p:cNvSpPr>
          <p:nvPr/>
        </p:nvSpPr>
        <p:spPr>
          <a:xfrm>
            <a:off x="1379194" y="140570"/>
            <a:ext cx="8559463" cy="9327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200">
                <a:solidFill>
                  <a:prstClr val="white"/>
                </a:solidFill>
                <a:latin typeface="Franklin Gothic Medium Cond" panose="020B0606030402020204" pitchFamily="34" charset="0"/>
              </a:rPr>
              <a:t>Pembinaan </a:t>
            </a:r>
            <a:r>
              <a:rPr kumimoji="0" lang="en-US" sz="32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Desa Cinta Statistik Kuantan Singingi 2022</a:t>
            </a:r>
            <a:endParaRPr kumimoji="0" lang="en-US" sz="32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pic>
        <p:nvPicPr>
          <p:cNvPr id="3" name="Picture 2">
            <a:extLst>
              <a:ext uri="{FF2B5EF4-FFF2-40B4-BE49-F238E27FC236}">
                <a16:creationId xmlns:a16="http://schemas.microsoft.com/office/drawing/2014/main" id="{63CA06BD-4C45-4B92-9175-5382A562DFFD}"/>
              </a:ext>
            </a:extLst>
          </p:cNvPr>
          <p:cNvPicPr>
            <a:picLocks noChangeAspect="1"/>
          </p:cNvPicPr>
          <p:nvPr/>
        </p:nvPicPr>
        <p:blipFill>
          <a:blip r:embed="rId3"/>
          <a:srcRect/>
          <a:stretch/>
        </p:blipFill>
        <p:spPr>
          <a:xfrm>
            <a:off x="511460" y="252341"/>
            <a:ext cx="699002" cy="699002"/>
          </a:xfrm>
          <a:prstGeom prst="rect">
            <a:avLst/>
          </a:prstGeom>
        </p:spPr>
      </p:pic>
      <p:sp>
        <p:nvSpPr>
          <p:cNvPr id="46" name="Google Shape;26;p5">
            <a:extLst>
              <a:ext uri="{FF2B5EF4-FFF2-40B4-BE49-F238E27FC236}">
                <a16:creationId xmlns:a16="http://schemas.microsoft.com/office/drawing/2014/main" id="{EFF2DB67-E4F0-41E1-ABBA-0652C688B174}"/>
              </a:ext>
            </a:extLst>
          </p:cNvPr>
          <p:cNvSpPr/>
          <p:nvPr/>
        </p:nvSpPr>
        <p:spPr>
          <a:xfrm>
            <a:off x="62753" y="5787126"/>
            <a:ext cx="11784509" cy="662149"/>
          </a:xfrm>
          <a:prstGeom prst="roundRect">
            <a:avLst/>
          </a:prstGeom>
          <a:noFill/>
          <a:ln>
            <a:noFill/>
          </a:ln>
        </p:spPr>
        <p:txBody>
          <a:bodyPr spcFirstLastPara="1" wrap="square" lIns="91425" tIns="91425" rIns="91425" bIns="91425" anchor="ctr" anchorCtr="0">
            <a:noAutofit/>
          </a:bodyPr>
          <a:lstStyle/>
          <a:p>
            <a:pPr algn="ctr">
              <a:defRPr/>
            </a:pPr>
            <a:r>
              <a:rPr lang="fi-FI" sz="1600">
                <a:solidFill>
                  <a:srgbClr val="005F2E"/>
                </a:solidFill>
                <a:latin typeface="Calibri" panose="020F0502020204030204" charset="0"/>
                <a:ea typeface="Lato" panose="020F0502020204030203" pitchFamily="34" charset="0"/>
                <a:cs typeface="Calibri" panose="020F0502020204030204" charset="0"/>
              </a:rPr>
              <a:t>Perlu dukungan seluruh OPD dan penyelenggara Satu Data di Kabupaten Kuantan Singingi untuk mengoptimalkan keberlanjutan desa cantik</a:t>
            </a:r>
          </a:p>
        </p:txBody>
      </p:sp>
      <p:sp>
        <p:nvSpPr>
          <p:cNvPr id="47" name="Rounded Rectangle 169">
            <a:extLst>
              <a:ext uri="{FF2B5EF4-FFF2-40B4-BE49-F238E27FC236}">
                <a16:creationId xmlns:a16="http://schemas.microsoft.com/office/drawing/2014/main" id="{C01020E0-32E1-4251-8298-8779D00EC324}"/>
              </a:ext>
            </a:extLst>
          </p:cNvPr>
          <p:cNvSpPr/>
          <p:nvPr/>
        </p:nvSpPr>
        <p:spPr>
          <a:xfrm>
            <a:off x="156182" y="2451452"/>
            <a:ext cx="5055897" cy="3203464"/>
          </a:xfrm>
          <a:prstGeom prst="roundRect">
            <a:avLst/>
          </a:prstGeom>
          <a:solidFill>
            <a:schemeClr val="accent6">
              <a:lumMod val="95000"/>
            </a:schemeClr>
          </a:solidFill>
          <a:ln w="57150">
            <a:solidFill>
              <a:srgbClr val="95C11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oogle Shape;26;p5">
            <a:extLst>
              <a:ext uri="{FF2B5EF4-FFF2-40B4-BE49-F238E27FC236}">
                <a16:creationId xmlns:a16="http://schemas.microsoft.com/office/drawing/2014/main" id="{51F55D4D-6CC5-4243-895F-2C5D5C4C463C}"/>
              </a:ext>
            </a:extLst>
          </p:cNvPr>
          <p:cNvSpPr/>
          <p:nvPr/>
        </p:nvSpPr>
        <p:spPr>
          <a:xfrm>
            <a:off x="222004" y="1508845"/>
            <a:ext cx="5055897" cy="575692"/>
          </a:xfrm>
          <a:prstGeom prst="roundRect">
            <a:avLst/>
          </a:prstGeom>
          <a:solidFill>
            <a:schemeClr val="accent6">
              <a:lumMod val="40000"/>
              <a:lumOff val="60000"/>
            </a:schemeClr>
          </a:solidFill>
          <a:ln>
            <a:noFill/>
          </a:ln>
        </p:spPr>
        <p:txBody>
          <a:bodyPr spcFirstLastPara="1" wrap="square" lIns="91425" tIns="91425" rIns="91425" bIns="91425" anchor="ctr" anchorCtr="0">
            <a:noAutofit/>
          </a:bodyPr>
          <a:lstStyle/>
          <a:p>
            <a:pPr algn="ctr" fontAlgn="base">
              <a:lnSpc>
                <a:spcPct val="100000"/>
              </a:lnSpc>
              <a:spcBef>
                <a:spcPct val="0"/>
              </a:spcBef>
              <a:spcAft>
                <a:spcPct val="0"/>
              </a:spcAft>
              <a:buNone/>
            </a:pPr>
            <a:r>
              <a:rPr lang="en-US" altLang="zh-CN" sz="2000">
                <a:solidFill>
                  <a:srgbClr val="005F2E"/>
                </a:solidFill>
                <a:effectLst>
                  <a:outerShdw blurRad="38100" dist="38100" dir="2700000" algn="tl">
                    <a:srgbClr val="000000">
                      <a:alpha val="43137"/>
                    </a:srgbClr>
                  </a:outerShdw>
                </a:effectLst>
                <a:latin typeface="Calibri" panose="020F0502020204030204" charset="0"/>
                <a:ea typeface="Microsoft YaHei" panose="020B0503020204020204" pitchFamily="34" charset="-122"/>
                <a:cs typeface="Calibri" panose="020F0502020204030204" charset="0"/>
              </a:rPr>
              <a:t>Profil dan Desa Dalam Angka</a:t>
            </a:r>
          </a:p>
        </p:txBody>
      </p:sp>
      <p:sp>
        <p:nvSpPr>
          <p:cNvPr id="57" name="Rounded Rectangle 169">
            <a:extLst>
              <a:ext uri="{FF2B5EF4-FFF2-40B4-BE49-F238E27FC236}">
                <a16:creationId xmlns:a16="http://schemas.microsoft.com/office/drawing/2014/main" id="{F2A65702-1C0A-48A2-AF6D-82300D80CFE4}"/>
              </a:ext>
            </a:extLst>
          </p:cNvPr>
          <p:cNvSpPr/>
          <p:nvPr/>
        </p:nvSpPr>
        <p:spPr>
          <a:xfrm>
            <a:off x="6216165" y="2462852"/>
            <a:ext cx="5455907" cy="3203464"/>
          </a:xfrm>
          <a:prstGeom prst="roundRect">
            <a:avLst/>
          </a:prstGeom>
          <a:solidFill>
            <a:schemeClr val="accent6"/>
          </a:solidFill>
          <a:ln w="57150">
            <a:solidFill>
              <a:srgbClr val="95C11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oogle Shape;26;p5">
            <a:extLst>
              <a:ext uri="{FF2B5EF4-FFF2-40B4-BE49-F238E27FC236}">
                <a16:creationId xmlns:a16="http://schemas.microsoft.com/office/drawing/2014/main" id="{78E002C4-3D23-4C9E-A070-173FEC1C165D}"/>
              </a:ext>
            </a:extLst>
          </p:cNvPr>
          <p:cNvSpPr/>
          <p:nvPr/>
        </p:nvSpPr>
        <p:spPr>
          <a:xfrm>
            <a:off x="6378474" y="1491660"/>
            <a:ext cx="5055897" cy="594360"/>
          </a:xfrm>
          <a:prstGeom prst="roundRect">
            <a:avLst/>
          </a:prstGeom>
          <a:solidFill>
            <a:schemeClr val="accent6">
              <a:lumMod val="40000"/>
              <a:lumOff val="60000"/>
            </a:schemeClr>
          </a:solidFill>
          <a:ln>
            <a:noFill/>
          </a:ln>
        </p:spPr>
        <p:txBody>
          <a:bodyPr spcFirstLastPara="1" wrap="square" lIns="91425" tIns="91425" rIns="91425" bIns="91425" anchor="ctr" anchorCtr="0">
            <a:noAutofit/>
          </a:bodyPr>
          <a:lstStyle/>
          <a:p>
            <a:pPr algn="ctr" fontAlgn="base">
              <a:lnSpc>
                <a:spcPct val="100000"/>
              </a:lnSpc>
              <a:spcBef>
                <a:spcPct val="0"/>
              </a:spcBef>
              <a:spcAft>
                <a:spcPct val="0"/>
              </a:spcAft>
              <a:buNone/>
            </a:pPr>
            <a:r>
              <a:rPr lang="en-US" altLang="zh-CN">
                <a:solidFill>
                  <a:srgbClr val="005F2E"/>
                </a:solidFill>
                <a:effectLst>
                  <a:outerShdw blurRad="38100" dist="38100" dir="2700000" algn="tl">
                    <a:srgbClr val="000000">
                      <a:alpha val="43137"/>
                    </a:srgbClr>
                  </a:outerShdw>
                </a:effectLst>
                <a:latin typeface="Calibri" panose="020F0502020204030204" charset="0"/>
                <a:ea typeface="Microsoft YaHei" panose="020B0503020204020204" pitchFamily="34" charset="-122"/>
                <a:cs typeface="Calibri" panose="020F0502020204030204" charset="0"/>
                <a:sym typeface="+mn-ea"/>
              </a:rPr>
              <a:t>Website Desa Cantik</a:t>
            </a:r>
          </a:p>
        </p:txBody>
      </p:sp>
      <p:pic>
        <p:nvPicPr>
          <p:cNvPr id="2" name="Picture 1">
            <a:extLst>
              <a:ext uri="{FF2B5EF4-FFF2-40B4-BE49-F238E27FC236}">
                <a16:creationId xmlns:a16="http://schemas.microsoft.com/office/drawing/2014/main" id="{C00900DA-9917-4CDB-AFE2-C4B8C9D05E76}"/>
              </a:ext>
            </a:extLst>
          </p:cNvPr>
          <p:cNvPicPr>
            <a:picLocks noChangeAspect="1"/>
          </p:cNvPicPr>
          <p:nvPr/>
        </p:nvPicPr>
        <p:blipFill>
          <a:blip r:embed="rId4"/>
          <a:stretch>
            <a:fillRect/>
          </a:stretch>
        </p:blipFill>
        <p:spPr>
          <a:xfrm>
            <a:off x="519928" y="2761107"/>
            <a:ext cx="1952289" cy="2685197"/>
          </a:xfrm>
          <a:prstGeom prst="rect">
            <a:avLst/>
          </a:prstGeom>
        </p:spPr>
      </p:pic>
      <p:pic>
        <p:nvPicPr>
          <p:cNvPr id="4" name="Picture 3">
            <a:extLst>
              <a:ext uri="{FF2B5EF4-FFF2-40B4-BE49-F238E27FC236}">
                <a16:creationId xmlns:a16="http://schemas.microsoft.com/office/drawing/2014/main" id="{8D90722C-2660-4379-9224-79EB473D9B42}"/>
              </a:ext>
            </a:extLst>
          </p:cNvPr>
          <p:cNvPicPr>
            <a:picLocks noChangeAspect="1"/>
          </p:cNvPicPr>
          <p:nvPr/>
        </p:nvPicPr>
        <p:blipFill>
          <a:blip r:embed="rId5"/>
          <a:stretch>
            <a:fillRect/>
          </a:stretch>
        </p:blipFill>
        <p:spPr>
          <a:xfrm>
            <a:off x="2721618" y="2761107"/>
            <a:ext cx="1993989" cy="2665168"/>
          </a:xfrm>
          <a:prstGeom prst="rect">
            <a:avLst/>
          </a:prstGeom>
        </p:spPr>
      </p:pic>
      <p:pic>
        <p:nvPicPr>
          <p:cNvPr id="5" name="Picture 4">
            <a:extLst>
              <a:ext uri="{FF2B5EF4-FFF2-40B4-BE49-F238E27FC236}">
                <a16:creationId xmlns:a16="http://schemas.microsoft.com/office/drawing/2014/main" id="{3B6D740D-C0AF-4C87-B643-811693C02E71}"/>
              </a:ext>
            </a:extLst>
          </p:cNvPr>
          <p:cNvPicPr>
            <a:picLocks noChangeAspect="1"/>
          </p:cNvPicPr>
          <p:nvPr/>
        </p:nvPicPr>
        <p:blipFill>
          <a:blip r:embed="rId6"/>
          <a:stretch>
            <a:fillRect/>
          </a:stretch>
        </p:blipFill>
        <p:spPr>
          <a:xfrm>
            <a:off x="6568772" y="2670148"/>
            <a:ext cx="1943461" cy="2776156"/>
          </a:xfrm>
          <a:prstGeom prst="rect">
            <a:avLst/>
          </a:prstGeom>
        </p:spPr>
      </p:pic>
      <p:pic>
        <p:nvPicPr>
          <p:cNvPr id="6" name="Picture 5">
            <a:extLst>
              <a:ext uri="{FF2B5EF4-FFF2-40B4-BE49-F238E27FC236}">
                <a16:creationId xmlns:a16="http://schemas.microsoft.com/office/drawing/2014/main" id="{0991AB2F-B462-4A9B-BBAA-49143426DA46}"/>
              </a:ext>
            </a:extLst>
          </p:cNvPr>
          <p:cNvPicPr>
            <a:picLocks noChangeAspect="1"/>
          </p:cNvPicPr>
          <p:nvPr/>
        </p:nvPicPr>
        <p:blipFill>
          <a:blip r:embed="rId7"/>
          <a:stretch>
            <a:fillRect/>
          </a:stretch>
        </p:blipFill>
        <p:spPr>
          <a:xfrm>
            <a:off x="8667844" y="2670149"/>
            <a:ext cx="2360304" cy="2776156"/>
          </a:xfrm>
          <a:prstGeom prst="rect">
            <a:avLst/>
          </a:prstGeom>
        </p:spPr>
      </p:pic>
    </p:spTree>
    <p:extLst>
      <p:ext uri="{BB962C8B-B14F-4D97-AF65-F5344CB8AC3E}">
        <p14:creationId xmlns:p14="http://schemas.microsoft.com/office/powerpoint/2010/main" val="4108034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a:buNone/>
              </a:pPr>
              <a:r>
                <a:rPr lang="en-US" sz="8800" b="1">
                  <a:solidFill>
                    <a:srgbClr val="005F2E"/>
                  </a:solidFill>
                  <a:latin typeface="Century Gothic"/>
                  <a:ea typeface="Century Gothic"/>
                  <a:cs typeface="Century Gothic"/>
                  <a:sym typeface="Century Gothic"/>
                </a:rPr>
                <a:t>4</a:t>
              </a:r>
              <a:endParaRPr sz="8800" b="1" i="0" u="none" strike="noStrike" cap="none">
                <a:solidFill>
                  <a:srgbClr val="005F2E"/>
                </a:solidFill>
                <a:latin typeface="Century Gothic"/>
                <a:ea typeface="Century Gothic"/>
                <a:cs typeface="Century Gothic"/>
                <a:sym typeface="Century Gothic"/>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348348"/>
            <a:ext cx="6202362" cy="2335984"/>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Evaluasi Pembangunan Statistik Sektoral</a:t>
            </a:r>
            <a:endParaRP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a:ea typeface="Calibri"/>
                <a:cs typeface="Calibri"/>
                <a:sym typeface="Calibri"/>
              </a:rPr>
              <a:t>Photo by </a:t>
            </a:r>
            <a:r>
              <a:rPr lang="en-US" sz="1200"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Jason Cooper</a:t>
            </a:r>
            <a:r>
              <a:rPr lang="en-US" sz="1200">
                <a:solidFill>
                  <a:schemeClr val="accent4"/>
                </a:solidFill>
                <a:latin typeface="Calibri"/>
                <a:ea typeface="Calibri"/>
                <a:cs typeface="Calibri"/>
                <a:sym typeface="Calibri"/>
              </a:rPr>
              <a:t> on </a:t>
            </a:r>
            <a:r>
              <a:rPr lang="en-US" sz="1200" u="sng">
                <a:solidFill>
                  <a:schemeClr val="accent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Unsplash</a:t>
            </a:r>
            <a:r>
              <a:rPr lang="en-US" sz="1200">
                <a:solidFill>
                  <a:schemeClr val="accent4"/>
                </a:solidFill>
                <a:latin typeface="Calibri"/>
                <a:ea typeface="Calibri"/>
                <a:cs typeface="Calibri"/>
                <a:sym typeface="Calibri"/>
              </a:rPr>
              <a:t> </a:t>
            </a:r>
            <a:endParaRPr sz="1200">
              <a:solidFill>
                <a:schemeClr val="accent4"/>
              </a:solidFill>
              <a:latin typeface="Calibri"/>
              <a:ea typeface="Calibri"/>
              <a:cs typeface="Calibri"/>
              <a:sym typeface="Calibri"/>
            </a:endParaRPr>
          </a:p>
        </p:txBody>
      </p:sp>
    </p:spTree>
    <p:extLst>
      <p:ext uri="{BB962C8B-B14F-4D97-AF65-F5344CB8AC3E}">
        <p14:creationId xmlns:p14="http://schemas.microsoft.com/office/powerpoint/2010/main" val="429448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1" name="Google Shape;771;p24"/>
          <p:cNvGrpSpPr/>
          <p:nvPr/>
        </p:nvGrpSpPr>
        <p:grpSpPr>
          <a:xfrm>
            <a:off x="153986" y="80821"/>
            <a:ext cx="1366368" cy="982435"/>
            <a:chOff x="44936" y="216994"/>
            <a:chExt cx="1979383" cy="1423200"/>
          </a:xfrm>
        </p:grpSpPr>
        <p:sp>
          <p:nvSpPr>
            <p:cNvPr id="772" name="Google Shape;772;p2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 name="Google Shape;773;p24"/>
            <p:cNvSpPr/>
            <p:nvPr/>
          </p:nvSpPr>
          <p:spPr>
            <a:xfrm rot="-1458182">
              <a:off x="30163" y="748191"/>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774" name="Google Shape;774;p2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 name="Google Shape;775;p2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2900" b="0" i="0" u="none" strike="noStrike" cap="none">
                <a:solidFill>
                  <a:srgbClr val="FFFFFF"/>
                </a:solidFill>
                <a:latin typeface="Libre Franklin Medium"/>
                <a:ea typeface="Libre Franklin Medium"/>
                <a:cs typeface="Libre Franklin Medium"/>
                <a:sym typeface="Libre Franklin Medium"/>
              </a:rPr>
              <a:t>EVALUASI PENYELENGGARAAN STATISTIK SEKTORAL</a:t>
            </a:r>
            <a:endParaRPr sz="2900" b="0" i="0" u="none" strike="noStrike" cap="none">
              <a:solidFill>
                <a:srgbClr val="FFFFFF"/>
              </a:solidFill>
              <a:latin typeface="Libre Franklin Medium"/>
              <a:ea typeface="Libre Franklin Medium"/>
              <a:cs typeface="Libre Franklin Medium"/>
              <a:sym typeface="Libre Franklin Medium"/>
            </a:endParaRPr>
          </a:p>
        </p:txBody>
      </p:sp>
      <p:grpSp>
        <p:nvGrpSpPr>
          <p:cNvPr id="776" name="Google Shape;776;p24"/>
          <p:cNvGrpSpPr/>
          <p:nvPr/>
        </p:nvGrpSpPr>
        <p:grpSpPr>
          <a:xfrm>
            <a:off x="9128766" y="91408"/>
            <a:ext cx="2992039" cy="72000"/>
            <a:chOff x="6319024" y="3528548"/>
            <a:chExt cx="2992039" cy="72000"/>
          </a:xfrm>
        </p:grpSpPr>
        <p:sp>
          <p:nvSpPr>
            <p:cNvPr id="777" name="Google Shape;777;p24"/>
            <p:cNvSpPr/>
            <p:nvPr/>
          </p:nvSpPr>
          <p:spPr>
            <a:xfrm>
              <a:off x="6319024" y="3528548"/>
              <a:ext cx="2808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8" name="Google Shape;778;p24"/>
            <p:cNvSpPr/>
            <p:nvPr/>
          </p:nvSpPr>
          <p:spPr>
            <a:xfrm>
              <a:off x="9167063" y="3528548"/>
              <a:ext cx="144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779" name="Google Shape;779;p24" descr="Icon&#10;&#10;Description automatically generated"/>
          <p:cNvPicPr preferRelativeResize="0"/>
          <p:nvPr/>
        </p:nvPicPr>
        <p:blipFill rotWithShape="1">
          <a:blip r:embed="rId3">
            <a:alphaModFix/>
          </a:blip>
          <a:srcRect/>
          <a:stretch/>
        </p:blipFill>
        <p:spPr>
          <a:xfrm>
            <a:off x="538857" y="264568"/>
            <a:ext cx="610166" cy="610166"/>
          </a:xfrm>
          <a:prstGeom prst="rect">
            <a:avLst/>
          </a:prstGeom>
          <a:noFill/>
          <a:ln>
            <a:noFill/>
          </a:ln>
        </p:spPr>
      </p:pic>
      <p:sp>
        <p:nvSpPr>
          <p:cNvPr id="780" name="Google Shape;780;p2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1" name="Google Shape;781;p2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16</a:t>
            </a:fld>
            <a:endParaRPr sz="1400" b="1" i="0" u="none" strike="noStrike" cap="none">
              <a:solidFill>
                <a:srgbClr val="FFFFFF"/>
              </a:solidFill>
              <a:latin typeface="Calibri"/>
              <a:ea typeface="Calibri"/>
              <a:cs typeface="Calibri"/>
              <a:sym typeface="Calibri"/>
            </a:endParaRPr>
          </a:p>
        </p:txBody>
      </p:sp>
      <p:grpSp>
        <p:nvGrpSpPr>
          <p:cNvPr id="782" name="Google Shape;782;p24"/>
          <p:cNvGrpSpPr/>
          <p:nvPr/>
        </p:nvGrpSpPr>
        <p:grpSpPr>
          <a:xfrm rot="10800000">
            <a:off x="8827390" y="6657752"/>
            <a:ext cx="1132890" cy="142688"/>
            <a:chOff x="7325756" y="6126083"/>
            <a:chExt cx="812224" cy="102300"/>
          </a:xfrm>
        </p:grpSpPr>
        <p:sp>
          <p:nvSpPr>
            <p:cNvPr id="783" name="Google Shape;783;p2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4" name="Google Shape;784;p2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5" name="Google Shape;785;p2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6" name="Google Shape;786;p2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7" name="Google Shape;787;p2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grpSp>
        <p:nvGrpSpPr>
          <p:cNvPr id="788" name="Google Shape;788;p24"/>
          <p:cNvGrpSpPr/>
          <p:nvPr/>
        </p:nvGrpSpPr>
        <p:grpSpPr>
          <a:xfrm>
            <a:off x="538857" y="1538838"/>
            <a:ext cx="4653629" cy="4538676"/>
            <a:chOff x="3853750" y="1103513"/>
            <a:chExt cx="8144100" cy="4577400"/>
          </a:xfrm>
        </p:grpSpPr>
        <p:sp>
          <p:nvSpPr>
            <p:cNvPr id="789" name="Google Shape;789;p24"/>
            <p:cNvSpPr/>
            <p:nvPr/>
          </p:nvSpPr>
          <p:spPr>
            <a:xfrm>
              <a:off x="3853750" y="1103513"/>
              <a:ext cx="8144100" cy="4577400"/>
            </a:xfrm>
            <a:prstGeom prst="roundRect">
              <a:avLst>
                <a:gd name="adj" fmla="val 16667"/>
              </a:avLst>
            </a:prstGeom>
            <a:noFill/>
            <a:ln w="76200" cap="flat" cmpd="sng">
              <a:solidFill>
                <a:srgbClr val="008D3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90" name="Google Shape;790;p24"/>
            <p:cNvSpPr txBox="1"/>
            <p:nvPr/>
          </p:nvSpPr>
          <p:spPr>
            <a:xfrm>
              <a:off x="4235011" y="2261106"/>
              <a:ext cx="7653899" cy="327124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2900"/>
                <a:buFont typeface="Arial"/>
                <a:buNone/>
              </a:pPr>
              <a:r>
                <a:rPr lang="en-US" sz="2400" b="0" i="0" u="none" strike="noStrike" cap="none">
                  <a:solidFill>
                    <a:srgbClr val="000000"/>
                  </a:solidFill>
                  <a:latin typeface="Calibri"/>
                  <a:ea typeface="Calibri"/>
                  <a:cs typeface="Calibri"/>
                  <a:sym typeface="Calibri"/>
                </a:rPr>
                <a:t>Proses penilaian secara sistematis melalui</a:t>
              </a:r>
              <a:r>
                <a:rPr lang="en-US" sz="2400" b="1" i="0" u="none" strike="noStrike" cap="none">
                  <a:solidFill>
                    <a:srgbClr val="000000"/>
                  </a:solidFill>
                  <a:latin typeface="Calibri"/>
                  <a:ea typeface="Calibri"/>
                  <a:cs typeface="Calibri"/>
                  <a:sym typeface="Calibri"/>
                </a:rPr>
                <a:t> verifikasi dan validasi </a:t>
              </a:r>
              <a:r>
                <a:rPr lang="en-US" sz="2400" b="0" i="0" u="none" strike="noStrike" cap="none">
                  <a:solidFill>
                    <a:srgbClr val="000000"/>
                  </a:solidFill>
                  <a:latin typeface="Calibri"/>
                  <a:ea typeface="Calibri"/>
                  <a:cs typeface="Calibri"/>
                  <a:sym typeface="Calibri"/>
                </a:rPr>
                <a:t>informasi terhadap hasil</a:t>
              </a:r>
              <a:r>
                <a:rPr lang="en-US" sz="2400" b="1" i="0" u="none" strike="noStrike" cap="none">
                  <a:solidFill>
                    <a:srgbClr val="000000"/>
                  </a:solidFill>
                  <a:latin typeface="Calibri"/>
                  <a:ea typeface="Calibri"/>
                  <a:cs typeface="Calibri"/>
                  <a:sym typeface="Calibri"/>
                </a:rPr>
                <a:t> penilaian mandiri </a:t>
              </a:r>
              <a:r>
                <a:rPr lang="en-US" sz="2400" b="0" i="0" u="none" strike="noStrike" cap="none">
                  <a:solidFill>
                    <a:srgbClr val="000000"/>
                  </a:solidFill>
                  <a:latin typeface="Calibri"/>
                  <a:ea typeface="Calibri"/>
                  <a:cs typeface="Calibri"/>
                  <a:sym typeface="Calibri"/>
                </a:rPr>
                <a:t>untuk mengukur </a:t>
              </a:r>
              <a:r>
                <a:rPr lang="en-US" sz="2400" b="1" i="0" u="none" strike="noStrike" cap="none">
                  <a:solidFill>
                    <a:srgbClr val="000000"/>
                  </a:solidFill>
                  <a:latin typeface="Calibri"/>
                  <a:ea typeface="Calibri"/>
                  <a:cs typeface="Calibri"/>
                  <a:sym typeface="Calibri"/>
                </a:rPr>
                <a:t>tingkat kematangan penyelenggaraan Statistik Sektoral</a:t>
              </a:r>
              <a:r>
                <a:rPr lang="en-US"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ctr" rtl="0">
                <a:lnSpc>
                  <a:spcPct val="100000"/>
                </a:lnSpc>
                <a:spcBef>
                  <a:spcPts val="1000"/>
                </a:spcBef>
                <a:spcAft>
                  <a:spcPts val="1000"/>
                </a:spcAft>
                <a:buClr>
                  <a:srgbClr val="000000"/>
                </a:buClr>
                <a:buSzPts val="2900"/>
                <a:buFont typeface="Arial"/>
                <a:buNone/>
              </a:pPr>
              <a:endParaRPr sz="2400" b="0" i="0" u="none" strike="noStrike" cap="none">
                <a:solidFill>
                  <a:srgbClr val="000000"/>
                </a:solidFill>
                <a:latin typeface="Calibri"/>
                <a:ea typeface="Calibri"/>
                <a:cs typeface="Calibri"/>
                <a:sym typeface="Calibri"/>
              </a:endParaRPr>
            </a:p>
          </p:txBody>
        </p:sp>
      </p:grpSp>
      <p:grpSp>
        <p:nvGrpSpPr>
          <p:cNvPr id="792" name="Google Shape;792;p24"/>
          <p:cNvGrpSpPr/>
          <p:nvPr/>
        </p:nvGrpSpPr>
        <p:grpSpPr>
          <a:xfrm>
            <a:off x="153991" y="80821"/>
            <a:ext cx="1366368" cy="982435"/>
            <a:chOff x="44944" y="216994"/>
            <a:chExt cx="1979383" cy="1423200"/>
          </a:xfrm>
        </p:grpSpPr>
        <p:sp>
          <p:nvSpPr>
            <p:cNvPr id="793" name="Google Shape;793;p2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 name="Google Shape;794;p24"/>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795" name="Google Shape;795;p2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 name="Google Shape;796;p2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2400" b="0" i="0" u="none" strike="noStrike" cap="none">
                <a:solidFill>
                  <a:srgbClr val="FFFFFF"/>
                </a:solidFill>
                <a:latin typeface="Libre Franklin Medium"/>
                <a:ea typeface="Libre Franklin Medium"/>
                <a:cs typeface="Libre Franklin Medium"/>
                <a:sym typeface="Libre Franklin Medium"/>
              </a:rPr>
              <a:t>EVALUASI PENYELENGGARAAN STATISTIK SEKTORAL (EPSS)</a:t>
            </a:r>
            <a:endParaRPr sz="2400" b="0" i="0" u="none" strike="noStrike" cap="none">
              <a:solidFill>
                <a:srgbClr val="FFFFFF"/>
              </a:solidFill>
              <a:latin typeface="Libre Franklin Medium"/>
              <a:ea typeface="Libre Franklin Medium"/>
              <a:cs typeface="Libre Franklin Medium"/>
              <a:sym typeface="Libre Franklin Medium"/>
            </a:endParaRPr>
          </a:p>
        </p:txBody>
      </p:sp>
      <p:grpSp>
        <p:nvGrpSpPr>
          <p:cNvPr id="797" name="Google Shape;797;p24"/>
          <p:cNvGrpSpPr/>
          <p:nvPr/>
        </p:nvGrpSpPr>
        <p:grpSpPr>
          <a:xfrm>
            <a:off x="9128766" y="91408"/>
            <a:ext cx="2992039" cy="72000"/>
            <a:chOff x="6319024" y="3528548"/>
            <a:chExt cx="2992039" cy="72000"/>
          </a:xfrm>
        </p:grpSpPr>
        <p:sp>
          <p:nvSpPr>
            <p:cNvPr id="798" name="Google Shape;798;p24"/>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9" name="Google Shape;799;p24"/>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800" name="Google Shape;800;p24" descr="Icon&#10;&#10;Description automatically generated"/>
          <p:cNvPicPr preferRelativeResize="0"/>
          <p:nvPr/>
        </p:nvPicPr>
        <p:blipFill rotWithShape="1">
          <a:blip r:embed="rId3">
            <a:alphaModFix/>
          </a:blip>
          <a:srcRect/>
          <a:stretch/>
        </p:blipFill>
        <p:spPr>
          <a:xfrm>
            <a:off x="538857" y="264568"/>
            <a:ext cx="610166" cy="610166"/>
          </a:xfrm>
          <a:prstGeom prst="rect">
            <a:avLst/>
          </a:prstGeom>
          <a:noFill/>
          <a:ln>
            <a:noFill/>
          </a:ln>
        </p:spPr>
      </p:pic>
      <p:sp>
        <p:nvSpPr>
          <p:cNvPr id="801" name="Google Shape;801;p2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2" name="Google Shape;802;p2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16</a:t>
            </a:fld>
            <a:endParaRPr sz="1400" b="1" i="0" u="none" strike="noStrike" cap="none">
              <a:solidFill>
                <a:srgbClr val="FFFFFF"/>
              </a:solidFill>
              <a:latin typeface="Calibri"/>
              <a:ea typeface="Calibri"/>
              <a:cs typeface="Calibri"/>
              <a:sym typeface="Calibri"/>
            </a:endParaRPr>
          </a:p>
        </p:txBody>
      </p:sp>
      <p:cxnSp>
        <p:nvCxnSpPr>
          <p:cNvPr id="2" name="Google Shape;839;p25">
            <a:extLst>
              <a:ext uri="{FF2B5EF4-FFF2-40B4-BE49-F238E27FC236}">
                <a16:creationId xmlns:a16="http://schemas.microsoft.com/office/drawing/2014/main" id="{9497DDC4-E962-CB87-470F-F00356283D31}"/>
              </a:ext>
            </a:extLst>
          </p:cNvPr>
          <p:cNvCxnSpPr/>
          <p:nvPr/>
        </p:nvCxnSpPr>
        <p:spPr>
          <a:xfrm>
            <a:off x="6277490" y="2917622"/>
            <a:ext cx="488700" cy="0"/>
          </a:xfrm>
          <a:prstGeom prst="straightConnector1">
            <a:avLst/>
          </a:prstGeom>
          <a:noFill/>
          <a:ln w="28575" cap="flat" cmpd="sng">
            <a:solidFill>
              <a:srgbClr val="95C11F"/>
            </a:solidFill>
            <a:prstDash val="solid"/>
            <a:round/>
            <a:headEnd type="none" w="sm" len="sm"/>
            <a:tailEnd type="none" w="sm" len="sm"/>
          </a:ln>
        </p:spPr>
      </p:cxnSp>
      <p:sp>
        <p:nvSpPr>
          <p:cNvPr id="3" name="Google Shape;840;p25">
            <a:extLst>
              <a:ext uri="{FF2B5EF4-FFF2-40B4-BE49-F238E27FC236}">
                <a16:creationId xmlns:a16="http://schemas.microsoft.com/office/drawing/2014/main" id="{4C02B51C-5040-8CD0-BFFA-1266ADEB3CA2}"/>
              </a:ext>
            </a:extLst>
          </p:cNvPr>
          <p:cNvSpPr/>
          <p:nvPr/>
        </p:nvSpPr>
        <p:spPr>
          <a:xfrm>
            <a:off x="6738790" y="2575172"/>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US" sz="3300" b="1" i="0" u="none" strike="noStrike" cap="none">
                <a:solidFill>
                  <a:srgbClr val="FFFFFF"/>
                </a:solidFill>
                <a:latin typeface="Arial"/>
                <a:ea typeface="Arial"/>
                <a:cs typeface="Arial"/>
                <a:sym typeface="Arial"/>
              </a:rPr>
              <a:t>1</a:t>
            </a:r>
            <a:endParaRPr sz="3300" b="1" i="0" u="none" strike="noStrike" cap="none">
              <a:solidFill>
                <a:srgbClr val="FFFFFF"/>
              </a:solidFill>
              <a:latin typeface="Arial"/>
              <a:ea typeface="Arial"/>
              <a:cs typeface="Arial"/>
              <a:sym typeface="Arial"/>
            </a:endParaRPr>
          </a:p>
        </p:txBody>
      </p:sp>
      <p:cxnSp>
        <p:nvCxnSpPr>
          <p:cNvPr id="4" name="Google Shape;841;p25">
            <a:extLst>
              <a:ext uri="{FF2B5EF4-FFF2-40B4-BE49-F238E27FC236}">
                <a16:creationId xmlns:a16="http://schemas.microsoft.com/office/drawing/2014/main" id="{DF951599-57A7-FA6C-1807-61E59A2DD9D0}"/>
              </a:ext>
            </a:extLst>
          </p:cNvPr>
          <p:cNvCxnSpPr/>
          <p:nvPr/>
        </p:nvCxnSpPr>
        <p:spPr>
          <a:xfrm>
            <a:off x="6285377" y="4077544"/>
            <a:ext cx="488700" cy="0"/>
          </a:xfrm>
          <a:prstGeom prst="straightConnector1">
            <a:avLst/>
          </a:prstGeom>
          <a:noFill/>
          <a:ln w="28575" cap="flat" cmpd="sng">
            <a:solidFill>
              <a:srgbClr val="95C11F"/>
            </a:solidFill>
            <a:prstDash val="solid"/>
            <a:round/>
            <a:headEnd type="none" w="sm" len="sm"/>
            <a:tailEnd type="none" w="sm" len="sm"/>
          </a:ln>
        </p:spPr>
      </p:cxnSp>
      <p:sp>
        <p:nvSpPr>
          <p:cNvPr id="5" name="Google Shape;842;p25">
            <a:extLst>
              <a:ext uri="{FF2B5EF4-FFF2-40B4-BE49-F238E27FC236}">
                <a16:creationId xmlns:a16="http://schemas.microsoft.com/office/drawing/2014/main" id="{515F138F-A06D-4C27-57AF-F4F8C0F01705}"/>
              </a:ext>
            </a:extLst>
          </p:cNvPr>
          <p:cNvSpPr/>
          <p:nvPr/>
        </p:nvSpPr>
        <p:spPr>
          <a:xfrm>
            <a:off x="6746677" y="3735094"/>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US" sz="3300" b="1" i="0" u="none" strike="noStrike" cap="none">
                <a:solidFill>
                  <a:srgbClr val="FFFFFF"/>
                </a:solidFill>
                <a:latin typeface="Arial"/>
                <a:ea typeface="Arial"/>
                <a:cs typeface="Arial"/>
                <a:sym typeface="Arial"/>
              </a:rPr>
              <a:t>2</a:t>
            </a:r>
            <a:endParaRPr sz="3300" b="1" i="0" u="none" strike="noStrike" cap="none">
              <a:solidFill>
                <a:srgbClr val="FFFFFF"/>
              </a:solidFill>
              <a:latin typeface="Arial"/>
              <a:ea typeface="Arial"/>
              <a:cs typeface="Arial"/>
              <a:sym typeface="Arial"/>
            </a:endParaRPr>
          </a:p>
        </p:txBody>
      </p:sp>
      <p:cxnSp>
        <p:nvCxnSpPr>
          <p:cNvPr id="6" name="Google Shape;843;p25">
            <a:extLst>
              <a:ext uri="{FF2B5EF4-FFF2-40B4-BE49-F238E27FC236}">
                <a16:creationId xmlns:a16="http://schemas.microsoft.com/office/drawing/2014/main" id="{8F586FB4-13B4-F960-6FD3-061DCC82DC6A}"/>
              </a:ext>
            </a:extLst>
          </p:cNvPr>
          <p:cNvCxnSpPr/>
          <p:nvPr/>
        </p:nvCxnSpPr>
        <p:spPr>
          <a:xfrm>
            <a:off x="6285377" y="5239279"/>
            <a:ext cx="488700" cy="0"/>
          </a:xfrm>
          <a:prstGeom prst="straightConnector1">
            <a:avLst/>
          </a:prstGeom>
          <a:noFill/>
          <a:ln w="28575" cap="flat" cmpd="sng">
            <a:solidFill>
              <a:srgbClr val="95C11F"/>
            </a:solidFill>
            <a:prstDash val="solid"/>
            <a:round/>
            <a:headEnd type="none" w="sm" len="sm"/>
            <a:tailEnd type="none" w="sm" len="sm"/>
          </a:ln>
        </p:spPr>
      </p:cxnSp>
      <p:sp>
        <p:nvSpPr>
          <p:cNvPr id="7" name="Google Shape;844;p25">
            <a:extLst>
              <a:ext uri="{FF2B5EF4-FFF2-40B4-BE49-F238E27FC236}">
                <a16:creationId xmlns:a16="http://schemas.microsoft.com/office/drawing/2014/main" id="{D084E71F-E03D-A340-4B77-3F769277C8B0}"/>
              </a:ext>
            </a:extLst>
          </p:cNvPr>
          <p:cNvSpPr/>
          <p:nvPr/>
        </p:nvSpPr>
        <p:spPr>
          <a:xfrm>
            <a:off x="6746677" y="4896829"/>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r>
              <a:rPr lang="en-US" sz="3300" b="1" i="0" u="none" strike="noStrike" cap="none">
                <a:solidFill>
                  <a:srgbClr val="FFFFFF"/>
                </a:solidFill>
                <a:latin typeface="Arial"/>
                <a:ea typeface="Arial"/>
                <a:cs typeface="Arial"/>
                <a:sym typeface="Arial"/>
              </a:rPr>
              <a:t>3</a:t>
            </a:r>
            <a:endParaRPr sz="3300" b="1" i="0" u="none" strike="noStrike" cap="none">
              <a:solidFill>
                <a:srgbClr val="FFFFFF"/>
              </a:solidFill>
              <a:latin typeface="Arial"/>
              <a:ea typeface="Arial"/>
              <a:cs typeface="Arial"/>
              <a:sym typeface="Arial"/>
            </a:endParaRPr>
          </a:p>
        </p:txBody>
      </p:sp>
      <p:sp>
        <p:nvSpPr>
          <p:cNvPr id="8" name="Google Shape;845;p25">
            <a:extLst>
              <a:ext uri="{FF2B5EF4-FFF2-40B4-BE49-F238E27FC236}">
                <a16:creationId xmlns:a16="http://schemas.microsoft.com/office/drawing/2014/main" id="{6F48F368-33D7-39EC-E682-70191D615A44}"/>
              </a:ext>
            </a:extLst>
          </p:cNvPr>
          <p:cNvSpPr txBox="1"/>
          <p:nvPr/>
        </p:nvSpPr>
        <p:spPr>
          <a:xfrm>
            <a:off x="7631279" y="2447732"/>
            <a:ext cx="4164592" cy="1015632"/>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Mengukur capaian kemajuan penyelenggaraan Statistik Sektoral pada Instansi Pusat dan Pemerintahan Daerah</a:t>
            </a:r>
            <a:endParaRPr sz="1800" b="1" i="0" u="none" strike="noStrike" cap="none">
              <a:solidFill>
                <a:srgbClr val="000000"/>
              </a:solidFill>
              <a:latin typeface="Roboto"/>
              <a:ea typeface="Roboto"/>
              <a:cs typeface="Roboto"/>
              <a:sym typeface="Roboto"/>
            </a:endParaRPr>
          </a:p>
        </p:txBody>
      </p:sp>
      <p:sp>
        <p:nvSpPr>
          <p:cNvPr id="9" name="Google Shape;846;p25">
            <a:extLst>
              <a:ext uri="{FF2B5EF4-FFF2-40B4-BE49-F238E27FC236}">
                <a16:creationId xmlns:a16="http://schemas.microsoft.com/office/drawing/2014/main" id="{2BEB9E77-BE6D-8D36-F1DB-3B6C1776F3AF}"/>
              </a:ext>
            </a:extLst>
          </p:cNvPr>
          <p:cNvSpPr txBox="1"/>
          <p:nvPr/>
        </p:nvSpPr>
        <p:spPr>
          <a:xfrm>
            <a:off x="7631279" y="3623199"/>
            <a:ext cx="4164592"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Meningkatkan kualitas penyelenggaraan Statistik Sektoral pada Instansi Pusat dan Pemerintahan Daerah</a:t>
            </a:r>
            <a:endParaRPr sz="1800" b="1" i="0" u="none" strike="noStrike" cap="none">
              <a:solidFill>
                <a:srgbClr val="000000"/>
              </a:solidFill>
              <a:latin typeface="Roboto"/>
              <a:ea typeface="Roboto"/>
              <a:cs typeface="Roboto"/>
              <a:sym typeface="Roboto"/>
            </a:endParaRPr>
          </a:p>
        </p:txBody>
      </p:sp>
      <p:sp>
        <p:nvSpPr>
          <p:cNvPr id="10" name="Google Shape;847;p25">
            <a:extLst>
              <a:ext uri="{FF2B5EF4-FFF2-40B4-BE49-F238E27FC236}">
                <a16:creationId xmlns:a16="http://schemas.microsoft.com/office/drawing/2014/main" id="{1A5DD652-BF39-D030-20BD-457051212106}"/>
              </a:ext>
            </a:extLst>
          </p:cNvPr>
          <p:cNvSpPr txBox="1"/>
          <p:nvPr/>
        </p:nvSpPr>
        <p:spPr>
          <a:xfrm>
            <a:off x="7631279" y="4798666"/>
            <a:ext cx="4164592"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Meningkatkan kualitas pelayanan publik di bidang statistik pada Instansi Pusat dan Pemerintahan Daerah</a:t>
            </a:r>
            <a:endParaRPr sz="1800" b="1" i="0" u="none" strike="noStrike" cap="none">
              <a:solidFill>
                <a:srgbClr val="000000"/>
              </a:solidFill>
              <a:latin typeface="Roboto"/>
              <a:ea typeface="Roboto"/>
              <a:cs typeface="Roboto"/>
              <a:sym typeface="Roboto"/>
            </a:endParaRPr>
          </a:p>
        </p:txBody>
      </p:sp>
      <p:sp>
        <p:nvSpPr>
          <p:cNvPr id="14" name="Rectangle: Rounded Corners 13">
            <a:extLst>
              <a:ext uri="{FF2B5EF4-FFF2-40B4-BE49-F238E27FC236}">
                <a16:creationId xmlns:a16="http://schemas.microsoft.com/office/drawing/2014/main" id="{F031B9C7-2EF5-AD1A-3821-CFDE43788DC7}"/>
              </a:ext>
            </a:extLst>
          </p:cNvPr>
          <p:cNvSpPr/>
          <p:nvPr/>
        </p:nvSpPr>
        <p:spPr>
          <a:xfrm>
            <a:off x="6044721" y="1621336"/>
            <a:ext cx="5932084" cy="4456178"/>
          </a:xfrm>
          <a:prstGeom prst="roundRect">
            <a:avLst>
              <a:gd name="adj" fmla="val 12445"/>
            </a:avLst>
          </a:prstGeom>
          <a:noFill/>
          <a:ln w="1270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18BA8D0A-9D7D-3D45-B701-C934810303FF}"/>
              </a:ext>
            </a:extLst>
          </p:cNvPr>
          <p:cNvSpPr txBox="1"/>
          <p:nvPr/>
        </p:nvSpPr>
        <p:spPr>
          <a:xfrm>
            <a:off x="6770175" y="1749798"/>
            <a:ext cx="2827714" cy="461665"/>
          </a:xfrm>
          <a:prstGeom prst="rect">
            <a:avLst/>
          </a:prstGeom>
          <a:noFill/>
        </p:spPr>
        <p:txBody>
          <a:bodyPr wrap="square" rtlCol="0">
            <a:spAutoFit/>
          </a:bodyPr>
          <a:lstStyle/>
          <a:p>
            <a:r>
              <a:rPr lang="en-US" sz="2400" b="1">
                <a:solidFill>
                  <a:srgbClr val="006600"/>
                </a:solidFill>
                <a:latin typeface="Calibri" panose="020F0502020204030204" pitchFamily="34" charset="0"/>
                <a:cs typeface="Calibri" panose="020F0502020204030204" pitchFamily="34" charset="0"/>
              </a:rPr>
              <a:t>TUJUAN</a:t>
            </a:r>
            <a:endParaRPr lang="en-ID" sz="2400" b="1">
              <a:solidFill>
                <a:srgbClr val="006600"/>
              </a:solidFill>
              <a:latin typeface="Calibri" panose="020F0502020204030204" pitchFamily="34" charset="0"/>
              <a:cs typeface="Calibri" panose="020F0502020204030204" pitchFamily="34" charset="0"/>
            </a:endParaRPr>
          </a:p>
        </p:txBody>
      </p:sp>
      <p:grpSp>
        <p:nvGrpSpPr>
          <p:cNvPr id="16" name="Graphic 27">
            <a:extLst>
              <a:ext uri="{FF2B5EF4-FFF2-40B4-BE49-F238E27FC236}">
                <a16:creationId xmlns:a16="http://schemas.microsoft.com/office/drawing/2014/main" id="{60916056-C5DF-E527-D2B2-B83DD6A1A508}"/>
              </a:ext>
            </a:extLst>
          </p:cNvPr>
          <p:cNvGrpSpPr/>
          <p:nvPr/>
        </p:nvGrpSpPr>
        <p:grpSpPr>
          <a:xfrm>
            <a:off x="5971839" y="1350822"/>
            <a:ext cx="730471" cy="1228581"/>
            <a:chOff x="-4660773" y="1452753"/>
            <a:chExt cx="1449038" cy="3282678"/>
          </a:xfrm>
        </p:grpSpPr>
        <p:grpSp>
          <p:nvGrpSpPr>
            <p:cNvPr id="17" name="Graphic 27">
              <a:extLst>
                <a:ext uri="{FF2B5EF4-FFF2-40B4-BE49-F238E27FC236}">
                  <a16:creationId xmlns:a16="http://schemas.microsoft.com/office/drawing/2014/main" id="{389E2C98-AECB-6584-A158-B0EEDD8098CC}"/>
                </a:ext>
              </a:extLst>
            </p:cNvPr>
            <p:cNvGrpSpPr/>
            <p:nvPr/>
          </p:nvGrpSpPr>
          <p:grpSpPr>
            <a:xfrm>
              <a:off x="-4660773" y="1452753"/>
              <a:ext cx="1449038" cy="3282678"/>
              <a:chOff x="-4660773" y="1452753"/>
              <a:chExt cx="1449038" cy="3282678"/>
            </a:xfrm>
          </p:grpSpPr>
          <p:sp>
            <p:nvSpPr>
              <p:cNvPr id="943" name="Freeform: Shape 942">
                <a:extLst>
                  <a:ext uri="{FF2B5EF4-FFF2-40B4-BE49-F238E27FC236}">
                    <a16:creationId xmlns:a16="http://schemas.microsoft.com/office/drawing/2014/main" id="{964DE032-EDF0-BC09-A824-B85A0BE60B06}"/>
                  </a:ext>
                </a:extLst>
              </p:cNvPr>
              <p:cNvSpPr/>
              <p:nvPr/>
            </p:nvSpPr>
            <p:spPr>
              <a:xfrm>
                <a:off x="-4660773" y="1453326"/>
                <a:ext cx="1449038" cy="3281907"/>
              </a:xfrm>
              <a:custGeom>
                <a:avLst/>
                <a:gdLst>
                  <a:gd name="connsiteX0" fmla="*/ 46291 w 1449038"/>
                  <a:gd name="connsiteY0" fmla="*/ 3277835 h 3281907"/>
                  <a:gd name="connsiteX1" fmla="*/ 16764 w 1449038"/>
                  <a:gd name="connsiteY1" fmla="*/ 3260881 h 3281907"/>
                  <a:gd name="connsiteX2" fmla="*/ 0 w 1449038"/>
                  <a:gd name="connsiteY2" fmla="*/ 3231830 h 3281907"/>
                  <a:gd name="connsiteX3" fmla="*/ 0 w 1449038"/>
                  <a:gd name="connsiteY3" fmla="*/ 813623 h 3281907"/>
                  <a:gd name="connsiteX4" fmla="*/ 16764 w 1449038"/>
                  <a:gd name="connsiteY4" fmla="*/ 785048 h 3281907"/>
                  <a:gd name="connsiteX5" fmla="*/ 1369314 w 1449038"/>
                  <a:gd name="connsiteY5" fmla="*/ 3998 h 3281907"/>
                  <a:gd name="connsiteX6" fmla="*/ 1402842 w 1449038"/>
                  <a:gd name="connsiteY6" fmla="*/ 3998 h 3281907"/>
                  <a:gd name="connsiteX7" fmla="*/ 1432274 w 1449038"/>
                  <a:gd name="connsiteY7" fmla="*/ 21047 h 3281907"/>
                  <a:gd name="connsiteX8" fmla="*/ 1449038 w 1449038"/>
                  <a:gd name="connsiteY8" fmla="*/ 50099 h 3281907"/>
                  <a:gd name="connsiteX9" fmla="*/ 1449038 w 1449038"/>
                  <a:gd name="connsiteY9" fmla="*/ 2468210 h 3281907"/>
                  <a:gd name="connsiteX10" fmla="*/ 1432274 w 1449038"/>
                  <a:gd name="connsiteY10" fmla="*/ 2497262 h 3281907"/>
                  <a:gd name="connsiteX11" fmla="*/ 79915 w 1449038"/>
                  <a:gd name="connsiteY11" fmla="*/ 3277835 h 3281907"/>
                  <a:gd name="connsiteX12" fmla="*/ 46291 w 1449038"/>
                  <a:gd name="connsiteY12" fmla="*/ 3277835 h 328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9038" h="3281907">
                    <a:moveTo>
                      <a:pt x="46291" y="3277835"/>
                    </a:moveTo>
                    <a:lnTo>
                      <a:pt x="16764" y="3260881"/>
                    </a:lnTo>
                    <a:cubicBezTo>
                      <a:pt x="6873" y="3254414"/>
                      <a:pt x="650" y="3243631"/>
                      <a:pt x="0" y="3231830"/>
                    </a:cubicBezTo>
                    <a:lnTo>
                      <a:pt x="0" y="813623"/>
                    </a:lnTo>
                    <a:cubicBezTo>
                      <a:pt x="767" y="801983"/>
                      <a:pt x="6981" y="791391"/>
                      <a:pt x="16764" y="785048"/>
                    </a:cubicBezTo>
                    <a:lnTo>
                      <a:pt x="1369314" y="3998"/>
                    </a:lnTo>
                    <a:cubicBezTo>
                      <a:pt x="1379858" y="-1333"/>
                      <a:pt x="1392298" y="-1333"/>
                      <a:pt x="1402842" y="3998"/>
                    </a:cubicBezTo>
                    <a:lnTo>
                      <a:pt x="1432274" y="21047"/>
                    </a:lnTo>
                    <a:cubicBezTo>
                      <a:pt x="1442161" y="27514"/>
                      <a:pt x="1448391" y="38300"/>
                      <a:pt x="1449038" y="50099"/>
                    </a:cubicBezTo>
                    <a:lnTo>
                      <a:pt x="1449038" y="2468210"/>
                    </a:lnTo>
                    <a:cubicBezTo>
                      <a:pt x="1448391" y="2480012"/>
                      <a:pt x="1442161" y="2490794"/>
                      <a:pt x="1432274" y="2497262"/>
                    </a:cubicBezTo>
                    <a:lnTo>
                      <a:pt x="79915" y="3277835"/>
                    </a:lnTo>
                    <a:cubicBezTo>
                      <a:pt x="69364" y="3283265"/>
                      <a:pt x="56842" y="3283265"/>
                      <a:pt x="46291" y="327783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44" name="Freeform: Shape 943">
                <a:extLst>
                  <a:ext uri="{FF2B5EF4-FFF2-40B4-BE49-F238E27FC236}">
                    <a16:creationId xmlns:a16="http://schemas.microsoft.com/office/drawing/2014/main" id="{0AF4A173-AC89-4D30-8A15-0F533BE341DB}"/>
                  </a:ext>
                </a:extLst>
              </p:cNvPr>
              <p:cNvSpPr/>
              <p:nvPr/>
            </p:nvSpPr>
            <p:spPr>
              <a:xfrm>
                <a:off x="-4655821" y="1452753"/>
                <a:ext cx="1443513" cy="833245"/>
              </a:xfrm>
              <a:custGeom>
                <a:avLst/>
                <a:gdLst>
                  <a:gd name="connsiteX0" fmla="*/ 1443514 w 1443513"/>
                  <a:gd name="connsiteY0" fmla="*/ 47338 h 833245"/>
                  <a:gd name="connsiteX1" fmla="*/ 1426940 w 1443513"/>
                  <a:gd name="connsiteY1" fmla="*/ 40385 h 833245"/>
                  <a:gd name="connsiteX2" fmla="*/ 74867 w 1443513"/>
                  <a:gd name="connsiteY2" fmla="*/ 821435 h 833245"/>
                  <a:gd name="connsiteX3" fmla="*/ 63056 w 1443513"/>
                  <a:gd name="connsiteY3" fmla="*/ 833246 h 833245"/>
                  <a:gd name="connsiteX4" fmla="*/ 0 w 1443513"/>
                  <a:gd name="connsiteY4" fmla="*/ 796955 h 833245"/>
                  <a:gd name="connsiteX5" fmla="*/ 11811 w 1443513"/>
                  <a:gd name="connsiteY5" fmla="*/ 784668 h 833245"/>
                  <a:gd name="connsiteX6" fmla="*/ 1364361 w 1443513"/>
                  <a:gd name="connsiteY6" fmla="*/ 3999 h 833245"/>
                  <a:gd name="connsiteX7" fmla="*/ 1397984 w 1443513"/>
                  <a:gd name="connsiteY7" fmla="*/ 3999 h 833245"/>
                  <a:gd name="connsiteX8" fmla="*/ 1427417 w 1443513"/>
                  <a:gd name="connsiteY8" fmla="*/ 21049 h 833245"/>
                  <a:gd name="connsiteX9" fmla="*/ 1443514 w 1443513"/>
                  <a:gd name="connsiteY9" fmla="*/ 47338 h 8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3513" h="833245">
                    <a:moveTo>
                      <a:pt x="1443514" y="47338"/>
                    </a:moveTo>
                    <a:cubicBezTo>
                      <a:pt x="1442371" y="38670"/>
                      <a:pt x="1435322" y="35527"/>
                      <a:pt x="1426940" y="40385"/>
                    </a:cubicBezTo>
                    <a:lnTo>
                      <a:pt x="74867" y="821435"/>
                    </a:lnTo>
                    <a:cubicBezTo>
                      <a:pt x="70047" y="824378"/>
                      <a:pt x="65998" y="828426"/>
                      <a:pt x="63056" y="833246"/>
                    </a:cubicBezTo>
                    <a:lnTo>
                      <a:pt x="0" y="796955"/>
                    </a:lnTo>
                    <a:cubicBezTo>
                      <a:pt x="2837" y="791926"/>
                      <a:pt x="6900" y="787697"/>
                      <a:pt x="11811" y="784668"/>
                    </a:cubicBezTo>
                    <a:lnTo>
                      <a:pt x="1364361" y="3999"/>
                    </a:lnTo>
                    <a:cubicBezTo>
                      <a:pt x="1374934" y="-1333"/>
                      <a:pt x="1387412" y="-1333"/>
                      <a:pt x="1397984" y="3999"/>
                    </a:cubicBezTo>
                    <a:lnTo>
                      <a:pt x="1427417" y="21049"/>
                    </a:lnTo>
                    <a:cubicBezTo>
                      <a:pt x="1436322" y="27085"/>
                      <a:pt x="1442180" y="36665"/>
                      <a:pt x="1443514" y="47338"/>
                    </a:cubicBezTo>
                    <a:close/>
                  </a:path>
                </a:pathLst>
              </a:custGeom>
              <a:solidFill>
                <a:srgbClr val="FFFFFF">
                  <a:alpha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45" name="Freeform: Shape 944">
                <a:extLst>
                  <a:ext uri="{FF2B5EF4-FFF2-40B4-BE49-F238E27FC236}">
                    <a16:creationId xmlns:a16="http://schemas.microsoft.com/office/drawing/2014/main" id="{E45208AE-B14E-5EC0-A690-C08572B280DA}"/>
                  </a:ext>
                </a:extLst>
              </p:cNvPr>
              <p:cNvSpPr/>
              <p:nvPr/>
            </p:nvSpPr>
            <p:spPr>
              <a:xfrm>
                <a:off x="-4660773" y="2250375"/>
                <a:ext cx="76961" cy="2485056"/>
              </a:xfrm>
              <a:custGeom>
                <a:avLst/>
                <a:gdLst>
                  <a:gd name="connsiteX0" fmla="*/ 76962 w 76961"/>
                  <a:gd name="connsiteY0" fmla="*/ 2482120 h 2485056"/>
                  <a:gd name="connsiteX1" fmla="*/ 75914 w 76961"/>
                  <a:gd name="connsiteY1" fmla="*/ 2482120 h 2485056"/>
                  <a:gd name="connsiteX2" fmla="*/ 73914 w 76961"/>
                  <a:gd name="connsiteY2" fmla="*/ 2483549 h 2485056"/>
                  <a:gd name="connsiteX3" fmla="*/ 73914 w 76961"/>
                  <a:gd name="connsiteY3" fmla="*/ 2483549 h 2485056"/>
                  <a:gd name="connsiteX4" fmla="*/ 70771 w 76961"/>
                  <a:gd name="connsiteY4" fmla="*/ 2484406 h 2485056"/>
                  <a:gd name="connsiteX5" fmla="*/ 70771 w 76961"/>
                  <a:gd name="connsiteY5" fmla="*/ 2484406 h 2485056"/>
                  <a:gd name="connsiteX6" fmla="*/ 50768 w 76961"/>
                  <a:gd name="connsiteY6" fmla="*/ 2482691 h 2485056"/>
                  <a:gd name="connsiteX7" fmla="*/ 47053 w 76961"/>
                  <a:gd name="connsiteY7" fmla="*/ 2481072 h 2485056"/>
                  <a:gd name="connsiteX8" fmla="*/ 16764 w 76961"/>
                  <a:gd name="connsiteY8" fmla="*/ 2463832 h 2485056"/>
                  <a:gd name="connsiteX9" fmla="*/ 0 w 76961"/>
                  <a:gd name="connsiteY9" fmla="*/ 2434781 h 2485056"/>
                  <a:gd name="connsiteX10" fmla="*/ 0 w 76961"/>
                  <a:gd name="connsiteY10" fmla="*/ 16573 h 2485056"/>
                  <a:gd name="connsiteX11" fmla="*/ 4858 w 76961"/>
                  <a:gd name="connsiteY11" fmla="*/ 0 h 2485056"/>
                  <a:gd name="connsiteX12" fmla="*/ 68008 w 76961"/>
                  <a:gd name="connsiteY12" fmla="*/ 35623 h 2485056"/>
                  <a:gd name="connsiteX13" fmla="*/ 63055 w 76961"/>
                  <a:gd name="connsiteY13" fmla="*/ 52292 h 2485056"/>
                  <a:gd name="connsiteX14" fmla="*/ 63055 w 76961"/>
                  <a:gd name="connsiteY14" fmla="*/ 2471166 h 2485056"/>
                  <a:gd name="connsiteX15" fmla="*/ 65627 w 76961"/>
                  <a:gd name="connsiteY15" fmla="*/ 2480024 h 2485056"/>
                  <a:gd name="connsiteX16" fmla="*/ 74581 w 76961"/>
                  <a:gd name="connsiteY16" fmla="*/ 2482882 h 2485056"/>
                  <a:gd name="connsiteX17" fmla="*/ 76962 w 76961"/>
                  <a:gd name="connsiteY17" fmla="*/ 2482120 h 248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961" h="2485056">
                    <a:moveTo>
                      <a:pt x="76962" y="2482120"/>
                    </a:moveTo>
                    <a:cubicBezTo>
                      <a:pt x="76620" y="2482225"/>
                      <a:pt x="76256" y="2482225"/>
                      <a:pt x="75914" y="2482120"/>
                    </a:cubicBezTo>
                    <a:lnTo>
                      <a:pt x="73914" y="2483549"/>
                    </a:lnTo>
                    <a:lnTo>
                      <a:pt x="73914" y="2483549"/>
                    </a:lnTo>
                    <a:lnTo>
                      <a:pt x="70771" y="2484406"/>
                    </a:lnTo>
                    <a:lnTo>
                      <a:pt x="70771" y="2484406"/>
                    </a:lnTo>
                    <a:cubicBezTo>
                      <a:pt x="64072" y="2485673"/>
                      <a:pt x="57154" y="2485082"/>
                      <a:pt x="50768" y="2482691"/>
                    </a:cubicBezTo>
                    <a:cubicBezTo>
                      <a:pt x="49482" y="2482272"/>
                      <a:pt x="48239" y="2481729"/>
                      <a:pt x="47053" y="2481072"/>
                    </a:cubicBezTo>
                    <a:lnTo>
                      <a:pt x="16764" y="2463832"/>
                    </a:lnTo>
                    <a:cubicBezTo>
                      <a:pt x="6896" y="2457345"/>
                      <a:pt x="679" y="2446573"/>
                      <a:pt x="0" y="2434781"/>
                    </a:cubicBezTo>
                    <a:lnTo>
                      <a:pt x="0" y="16573"/>
                    </a:lnTo>
                    <a:cubicBezTo>
                      <a:pt x="220" y="10735"/>
                      <a:pt x="1889" y="5039"/>
                      <a:pt x="4858" y="0"/>
                    </a:cubicBezTo>
                    <a:lnTo>
                      <a:pt x="68008" y="35623"/>
                    </a:lnTo>
                    <a:cubicBezTo>
                      <a:pt x="64928" y="40653"/>
                      <a:pt x="63220" y="46396"/>
                      <a:pt x="63055" y="52292"/>
                    </a:cubicBezTo>
                    <a:lnTo>
                      <a:pt x="63055" y="2471166"/>
                    </a:lnTo>
                    <a:cubicBezTo>
                      <a:pt x="62902" y="2474319"/>
                      <a:pt x="63808" y="2477443"/>
                      <a:pt x="65627" y="2480024"/>
                    </a:cubicBezTo>
                    <a:cubicBezTo>
                      <a:pt x="67819" y="2482615"/>
                      <a:pt x="71296" y="2483720"/>
                      <a:pt x="74581" y="2482882"/>
                    </a:cubicBezTo>
                    <a:cubicBezTo>
                      <a:pt x="75396" y="2482701"/>
                      <a:pt x="76193" y="2482444"/>
                      <a:pt x="76962" y="2482120"/>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8" name="Graphic 27">
              <a:extLst>
                <a:ext uri="{FF2B5EF4-FFF2-40B4-BE49-F238E27FC236}">
                  <a16:creationId xmlns:a16="http://schemas.microsoft.com/office/drawing/2014/main" id="{E93DBBA0-BA98-08D7-D83F-361ADD46F493}"/>
                </a:ext>
              </a:extLst>
            </p:cNvPr>
            <p:cNvGrpSpPr/>
            <p:nvPr/>
          </p:nvGrpSpPr>
          <p:grpSpPr>
            <a:xfrm>
              <a:off x="-4219773" y="1683828"/>
              <a:ext cx="598175" cy="611314"/>
              <a:chOff x="-4219773" y="1683828"/>
              <a:chExt cx="598175" cy="611314"/>
            </a:xfrm>
          </p:grpSpPr>
          <p:sp>
            <p:nvSpPr>
              <p:cNvPr id="935" name="Freeform: Shape 934">
                <a:extLst>
                  <a:ext uri="{FF2B5EF4-FFF2-40B4-BE49-F238E27FC236}">
                    <a16:creationId xmlns:a16="http://schemas.microsoft.com/office/drawing/2014/main" id="{76F08515-1D4B-197B-53A2-08122DC5F058}"/>
                  </a:ext>
                </a:extLst>
              </p:cNvPr>
              <p:cNvSpPr/>
              <p:nvPr/>
            </p:nvSpPr>
            <p:spPr>
              <a:xfrm>
                <a:off x="-4219766" y="1683828"/>
                <a:ext cx="598074" cy="610742"/>
              </a:xfrm>
              <a:custGeom>
                <a:avLst/>
                <a:gdLst>
                  <a:gd name="connsiteX0" fmla="*/ 585407 w 598074"/>
                  <a:gd name="connsiteY0" fmla="*/ 174212 h 610742"/>
                  <a:gd name="connsiteX1" fmla="*/ 582930 w 598074"/>
                  <a:gd name="connsiteY1" fmla="*/ 172784 h 610742"/>
                  <a:gd name="connsiteX2" fmla="*/ 555022 w 598074"/>
                  <a:gd name="connsiteY2" fmla="*/ 156686 h 610742"/>
                  <a:gd name="connsiteX3" fmla="*/ 522351 w 598074"/>
                  <a:gd name="connsiteY3" fmla="*/ 144971 h 610742"/>
                  <a:gd name="connsiteX4" fmla="*/ 509492 w 598074"/>
                  <a:gd name="connsiteY4" fmla="*/ 141446 h 610742"/>
                  <a:gd name="connsiteX5" fmla="*/ 497110 w 598074"/>
                  <a:gd name="connsiteY5" fmla="*/ 136398 h 610742"/>
                  <a:gd name="connsiteX6" fmla="*/ 499205 w 598074"/>
                  <a:gd name="connsiteY6" fmla="*/ 133826 h 610742"/>
                  <a:gd name="connsiteX7" fmla="*/ 499205 w 598074"/>
                  <a:gd name="connsiteY7" fmla="*/ 133826 h 610742"/>
                  <a:gd name="connsiteX8" fmla="*/ 467678 w 598074"/>
                  <a:gd name="connsiteY8" fmla="*/ 115633 h 610742"/>
                  <a:gd name="connsiteX9" fmla="*/ 467678 w 598074"/>
                  <a:gd name="connsiteY9" fmla="*/ 115633 h 610742"/>
                  <a:gd name="connsiteX10" fmla="*/ 459391 w 598074"/>
                  <a:gd name="connsiteY10" fmla="*/ 112300 h 610742"/>
                  <a:gd name="connsiteX11" fmla="*/ 411766 w 598074"/>
                  <a:gd name="connsiteY11" fmla="*/ 114300 h 610742"/>
                  <a:gd name="connsiteX12" fmla="*/ 379666 w 598074"/>
                  <a:gd name="connsiteY12" fmla="*/ 95250 h 610742"/>
                  <a:gd name="connsiteX13" fmla="*/ 352806 w 598074"/>
                  <a:gd name="connsiteY13" fmla="*/ 34290 h 610742"/>
                  <a:gd name="connsiteX14" fmla="*/ 361093 w 598074"/>
                  <a:gd name="connsiteY14" fmla="*/ 22003 h 610742"/>
                  <a:gd name="connsiteX15" fmla="*/ 358711 w 598074"/>
                  <a:gd name="connsiteY15" fmla="*/ 21146 h 610742"/>
                  <a:gd name="connsiteX16" fmla="*/ 330136 w 598074"/>
                  <a:gd name="connsiteY16" fmla="*/ 4381 h 610742"/>
                  <a:gd name="connsiteX17" fmla="*/ 314039 w 598074"/>
                  <a:gd name="connsiteY17" fmla="*/ 0 h 610742"/>
                  <a:gd name="connsiteX18" fmla="*/ 283655 w 598074"/>
                  <a:gd name="connsiteY18" fmla="*/ 9525 h 610742"/>
                  <a:gd name="connsiteX19" fmla="*/ 186785 w 598074"/>
                  <a:gd name="connsiteY19" fmla="*/ 206788 h 610742"/>
                  <a:gd name="connsiteX20" fmla="*/ 107347 w 598074"/>
                  <a:gd name="connsiteY20" fmla="*/ 315754 h 610742"/>
                  <a:gd name="connsiteX21" fmla="*/ 44196 w 598074"/>
                  <a:gd name="connsiteY21" fmla="*/ 421100 h 610742"/>
                  <a:gd name="connsiteX22" fmla="*/ 0 w 598074"/>
                  <a:gd name="connsiteY22" fmla="*/ 505301 h 610742"/>
                  <a:gd name="connsiteX23" fmla="*/ 0 w 598074"/>
                  <a:gd name="connsiteY23" fmla="*/ 592646 h 610742"/>
                  <a:gd name="connsiteX24" fmla="*/ 31432 w 598074"/>
                  <a:gd name="connsiteY24" fmla="*/ 610743 h 610742"/>
                  <a:gd name="connsiteX25" fmla="*/ 598075 w 598074"/>
                  <a:gd name="connsiteY25" fmla="*/ 283559 h 610742"/>
                  <a:gd name="connsiteX26" fmla="*/ 65913 w 598074"/>
                  <a:gd name="connsiteY26" fmla="*/ 511207 h 610742"/>
                  <a:gd name="connsiteX27" fmla="*/ 52483 w 598074"/>
                  <a:gd name="connsiteY27" fmla="*/ 498348 h 610742"/>
                  <a:gd name="connsiteX28" fmla="*/ 65913 w 598074"/>
                  <a:gd name="connsiteY28" fmla="*/ 469773 h 610742"/>
                  <a:gd name="connsiteX29" fmla="*/ 79248 w 598074"/>
                  <a:gd name="connsiteY29" fmla="*/ 482727 h 610742"/>
                  <a:gd name="connsiteX30" fmla="*/ 65818 w 598074"/>
                  <a:gd name="connsiteY30" fmla="*/ 511207 h 610742"/>
                  <a:gd name="connsiteX31" fmla="*/ 314801 w 598074"/>
                  <a:gd name="connsiteY31" fmla="*/ 265843 h 610742"/>
                  <a:gd name="connsiteX32" fmla="*/ 274892 w 598074"/>
                  <a:gd name="connsiteY32" fmla="*/ 259494 h 610742"/>
                  <a:gd name="connsiteX33" fmla="*/ 271177 w 598074"/>
                  <a:gd name="connsiteY33" fmla="*/ 252508 h 610742"/>
                  <a:gd name="connsiteX34" fmla="*/ 233077 w 598074"/>
                  <a:gd name="connsiteY34" fmla="*/ 199073 h 610742"/>
                  <a:gd name="connsiteX35" fmla="*/ 283559 w 598074"/>
                  <a:gd name="connsiteY35" fmla="*/ 92202 h 610742"/>
                  <a:gd name="connsiteX36" fmla="*/ 323469 w 598074"/>
                  <a:gd name="connsiteY36" fmla="*/ 98550 h 610742"/>
                  <a:gd name="connsiteX37" fmla="*/ 327184 w 598074"/>
                  <a:gd name="connsiteY37" fmla="*/ 105537 h 610742"/>
                  <a:gd name="connsiteX38" fmla="*/ 365284 w 598074"/>
                  <a:gd name="connsiteY38" fmla="*/ 158972 h 610742"/>
                  <a:gd name="connsiteX39" fmla="*/ 314706 w 598074"/>
                  <a:gd name="connsiteY39" fmla="*/ 265843 h 610742"/>
                  <a:gd name="connsiteX40" fmla="*/ 502825 w 598074"/>
                  <a:gd name="connsiteY40" fmla="*/ 259271 h 610742"/>
                  <a:gd name="connsiteX41" fmla="*/ 489490 w 598074"/>
                  <a:gd name="connsiteY41" fmla="*/ 246507 h 610742"/>
                  <a:gd name="connsiteX42" fmla="*/ 502825 w 598074"/>
                  <a:gd name="connsiteY42" fmla="*/ 217932 h 610742"/>
                  <a:gd name="connsiteX43" fmla="*/ 516255 w 598074"/>
                  <a:gd name="connsiteY43" fmla="*/ 230791 h 610742"/>
                  <a:gd name="connsiteX44" fmla="*/ 502825 w 598074"/>
                  <a:gd name="connsiteY44" fmla="*/ 259271 h 61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8074" h="610742">
                    <a:moveTo>
                      <a:pt x="585407" y="174212"/>
                    </a:moveTo>
                    <a:lnTo>
                      <a:pt x="582930" y="172784"/>
                    </a:lnTo>
                    <a:lnTo>
                      <a:pt x="555022" y="156686"/>
                    </a:lnTo>
                    <a:cubicBezTo>
                      <a:pt x="544859" y="150992"/>
                      <a:pt x="533819" y="147033"/>
                      <a:pt x="522351" y="144971"/>
                    </a:cubicBezTo>
                    <a:cubicBezTo>
                      <a:pt x="518008" y="144019"/>
                      <a:pt x="513712" y="142843"/>
                      <a:pt x="509492" y="141446"/>
                    </a:cubicBezTo>
                    <a:cubicBezTo>
                      <a:pt x="504730" y="139732"/>
                      <a:pt x="500729" y="138113"/>
                      <a:pt x="497110" y="136398"/>
                    </a:cubicBezTo>
                    <a:lnTo>
                      <a:pt x="499205" y="133826"/>
                    </a:lnTo>
                    <a:lnTo>
                      <a:pt x="499205" y="133826"/>
                    </a:lnTo>
                    <a:lnTo>
                      <a:pt x="467678" y="115633"/>
                    </a:lnTo>
                    <a:lnTo>
                      <a:pt x="467678" y="115633"/>
                    </a:lnTo>
                    <a:cubicBezTo>
                      <a:pt x="465096" y="114125"/>
                      <a:pt x="462296" y="113002"/>
                      <a:pt x="459391" y="112300"/>
                    </a:cubicBezTo>
                    <a:cubicBezTo>
                      <a:pt x="447485" y="109347"/>
                      <a:pt x="429768" y="116300"/>
                      <a:pt x="411766" y="114300"/>
                    </a:cubicBezTo>
                    <a:cubicBezTo>
                      <a:pt x="398793" y="112964"/>
                      <a:pt x="387058" y="105999"/>
                      <a:pt x="379666" y="95250"/>
                    </a:cubicBezTo>
                    <a:cubicBezTo>
                      <a:pt x="368903" y="80677"/>
                      <a:pt x="362331" y="55245"/>
                      <a:pt x="352806" y="34290"/>
                    </a:cubicBezTo>
                    <a:lnTo>
                      <a:pt x="361093" y="22003"/>
                    </a:lnTo>
                    <a:lnTo>
                      <a:pt x="358711" y="21146"/>
                    </a:lnTo>
                    <a:lnTo>
                      <a:pt x="330136" y="4381"/>
                    </a:lnTo>
                    <a:cubicBezTo>
                      <a:pt x="325250" y="1524"/>
                      <a:pt x="319697" y="11"/>
                      <a:pt x="314039" y="0"/>
                    </a:cubicBezTo>
                    <a:cubicBezTo>
                      <a:pt x="303257" y="463"/>
                      <a:pt x="292779" y="3747"/>
                      <a:pt x="283655" y="9525"/>
                    </a:cubicBezTo>
                    <a:cubicBezTo>
                      <a:pt x="213931" y="49721"/>
                      <a:pt x="211741" y="144399"/>
                      <a:pt x="186785" y="206788"/>
                    </a:cubicBezTo>
                    <a:cubicBezTo>
                      <a:pt x="161830" y="269177"/>
                      <a:pt x="126587" y="288798"/>
                      <a:pt x="107347" y="315754"/>
                    </a:cubicBezTo>
                    <a:cubicBezTo>
                      <a:pt x="88106" y="342710"/>
                      <a:pt x="86773" y="362426"/>
                      <a:pt x="44196" y="421100"/>
                    </a:cubicBezTo>
                    <a:cubicBezTo>
                      <a:pt x="1619" y="479774"/>
                      <a:pt x="0" y="494157"/>
                      <a:pt x="0" y="505301"/>
                    </a:cubicBezTo>
                    <a:lnTo>
                      <a:pt x="0" y="592646"/>
                    </a:lnTo>
                    <a:lnTo>
                      <a:pt x="31432" y="610743"/>
                    </a:lnTo>
                    <a:lnTo>
                      <a:pt x="598075" y="283559"/>
                    </a:lnTo>
                    <a:close/>
                    <a:moveTo>
                      <a:pt x="65913" y="511207"/>
                    </a:moveTo>
                    <a:cubicBezTo>
                      <a:pt x="58483" y="515398"/>
                      <a:pt x="52483" y="509778"/>
                      <a:pt x="52483" y="498348"/>
                    </a:cubicBezTo>
                    <a:cubicBezTo>
                      <a:pt x="52235" y="487242"/>
                      <a:pt x="57207" y="476669"/>
                      <a:pt x="65913" y="469773"/>
                    </a:cubicBezTo>
                    <a:cubicBezTo>
                      <a:pt x="73247" y="465487"/>
                      <a:pt x="79248" y="471297"/>
                      <a:pt x="79248" y="482727"/>
                    </a:cubicBezTo>
                    <a:cubicBezTo>
                      <a:pt x="79467" y="493795"/>
                      <a:pt x="74495" y="504330"/>
                      <a:pt x="65818" y="511207"/>
                    </a:cubicBezTo>
                    <a:close/>
                    <a:moveTo>
                      <a:pt x="314801" y="265843"/>
                    </a:moveTo>
                    <a:cubicBezTo>
                      <a:pt x="302028" y="275111"/>
                      <a:pt x="284159" y="272268"/>
                      <a:pt x="274892" y="259494"/>
                    </a:cubicBezTo>
                    <a:cubicBezTo>
                      <a:pt x="273339" y="257349"/>
                      <a:pt x="272082" y="254998"/>
                      <a:pt x="271177" y="252508"/>
                    </a:cubicBezTo>
                    <a:cubicBezTo>
                      <a:pt x="249174" y="256794"/>
                      <a:pt x="233077" y="235553"/>
                      <a:pt x="233077" y="199073"/>
                    </a:cubicBezTo>
                    <a:cubicBezTo>
                      <a:pt x="233077" y="156210"/>
                      <a:pt x="255651" y="108299"/>
                      <a:pt x="283559" y="92202"/>
                    </a:cubicBezTo>
                    <a:cubicBezTo>
                      <a:pt x="296332" y="82934"/>
                      <a:pt x="314201" y="85776"/>
                      <a:pt x="323469" y="98550"/>
                    </a:cubicBezTo>
                    <a:cubicBezTo>
                      <a:pt x="325022" y="100695"/>
                      <a:pt x="326279" y="103047"/>
                      <a:pt x="327184" y="105537"/>
                    </a:cubicBezTo>
                    <a:cubicBezTo>
                      <a:pt x="349186" y="101156"/>
                      <a:pt x="365284" y="122396"/>
                      <a:pt x="365284" y="158972"/>
                    </a:cubicBezTo>
                    <a:cubicBezTo>
                      <a:pt x="365189" y="202121"/>
                      <a:pt x="342614" y="249746"/>
                      <a:pt x="314706" y="265843"/>
                    </a:cubicBezTo>
                    <a:close/>
                    <a:moveTo>
                      <a:pt x="502825" y="259271"/>
                    </a:moveTo>
                    <a:cubicBezTo>
                      <a:pt x="495490" y="263557"/>
                      <a:pt x="489490" y="257842"/>
                      <a:pt x="489490" y="246507"/>
                    </a:cubicBezTo>
                    <a:cubicBezTo>
                      <a:pt x="489204" y="235417"/>
                      <a:pt x="494138" y="224836"/>
                      <a:pt x="502825" y="217932"/>
                    </a:cubicBezTo>
                    <a:cubicBezTo>
                      <a:pt x="510349" y="213646"/>
                      <a:pt x="516255" y="219361"/>
                      <a:pt x="516255" y="230791"/>
                    </a:cubicBezTo>
                    <a:cubicBezTo>
                      <a:pt x="516579" y="241884"/>
                      <a:pt x="511588" y="252465"/>
                      <a:pt x="502825" y="25927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6" name="Freeform: Shape 935">
                <a:extLst>
                  <a:ext uri="{FF2B5EF4-FFF2-40B4-BE49-F238E27FC236}">
                    <a16:creationId xmlns:a16="http://schemas.microsoft.com/office/drawing/2014/main" id="{A9804B64-FE7F-03D9-3A25-D4C62DCDD7A5}"/>
                  </a:ext>
                </a:extLst>
              </p:cNvPr>
              <p:cNvSpPr/>
              <p:nvPr/>
            </p:nvSpPr>
            <p:spPr>
              <a:xfrm>
                <a:off x="-4219773" y="2175509"/>
                <a:ext cx="62872" cy="119062"/>
              </a:xfrm>
              <a:custGeom>
                <a:avLst/>
                <a:gdLst>
                  <a:gd name="connsiteX0" fmla="*/ 62872 w 62872"/>
                  <a:gd name="connsiteY0" fmla="*/ 35147 h 119062"/>
                  <a:gd name="connsiteX1" fmla="*/ 2007 w 62872"/>
                  <a:gd name="connsiteY1" fmla="*/ 0 h 119062"/>
                  <a:gd name="connsiteX2" fmla="*/ 7 w 62872"/>
                  <a:gd name="connsiteY2" fmla="*/ 13621 h 119062"/>
                  <a:gd name="connsiteX3" fmla="*/ 7 w 62872"/>
                  <a:gd name="connsiteY3" fmla="*/ 100965 h 119062"/>
                  <a:gd name="connsiteX4" fmla="*/ 31440 w 62872"/>
                  <a:gd name="connsiteY4" fmla="*/ 119062 h 119062"/>
                  <a:gd name="connsiteX5" fmla="*/ 62872 w 62872"/>
                  <a:gd name="connsiteY5" fmla="*/ 10087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72" h="119062">
                    <a:moveTo>
                      <a:pt x="62872" y="35147"/>
                    </a:moveTo>
                    <a:lnTo>
                      <a:pt x="2007" y="0"/>
                    </a:lnTo>
                    <a:cubicBezTo>
                      <a:pt x="598" y="4401"/>
                      <a:pt x="-78" y="9001"/>
                      <a:pt x="7" y="13621"/>
                    </a:cubicBezTo>
                    <a:lnTo>
                      <a:pt x="7" y="100965"/>
                    </a:lnTo>
                    <a:lnTo>
                      <a:pt x="31440" y="119062"/>
                    </a:lnTo>
                    <a:lnTo>
                      <a:pt x="62872" y="100870"/>
                    </a:ln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7" name="Freeform: Shape 936">
                <a:extLst>
                  <a:ext uri="{FF2B5EF4-FFF2-40B4-BE49-F238E27FC236}">
                    <a16:creationId xmlns:a16="http://schemas.microsoft.com/office/drawing/2014/main" id="{770AF963-9750-1079-4986-EFA6A2EF4417}"/>
                  </a:ext>
                </a:extLst>
              </p:cNvPr>
              <p:cNvSpPr/>
              <p:nvPr/>
            </p:nvSpPr>
            <p:spPr>
              <a:xfrm>
                <a:off x="-4151091" y="1999486"/>
                <a:ext cx="88677" cy="102108"/>
              </a:xfrm>
              <a:custGeom>
                <a:avLst/>
                <a:gdLst>
                  <a:gd name="connsiteX0" fmla="*/ 57245 w 88677"/>
                  <a:gd name="connsiteY0" fmla="*/ 102108 h 102108"/>
                  <a:gd name="connsiteX1" fmla="*/ 88678 w 88677"/>
                  <a:gd name="connsiteY1" fmla="*/ 29432 h 102108"/>
                  <a:gd name="connsiteX2" fmla="*/ 38671 w 88677"/>
                  <a:gd name="connsiteY2" fmla="*/ 0 h 102108"/>
                  <a:gd name="connsiteX3" fmla="*/ 38671 w 88677"/>
                  <a:gd name="connsiteY3" fmla="*/ 0 h 102108"/>
                  <a:gd name="connsiteX4" fmla="*/ 0 w 88677"/>
                  <a:gd name="connsiteY4" fmla="*/ 68961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77" h="102108">
                    <a:moveTo>
                      <a:pt x="57245" y="102108"/>
                    </a:moveTo>
                    <a:lnTo>
                      <a:pt x="88678" y="29432"/>
                    </a:lnTo>
                    <a:lnTo>
                      <a:pt x="38671" y="0"/>
                    </a:lnTo>
                    <a:lnTo>
                      <a:pt x="38671" y="0"/>
                    </a:lnTo>
                    <a:cubicBezTo>
                      <a:pt x="24003" y="20288"/>
                      <a:pt x="19621" y="36671"/>
                      <a:pt x="0" y="68961"/>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8" name="Freeform: Shape 937">
                <a:extLst>
                  <a:ext uri="{FF2B5EF4-FFF2-40B4-BE49-F238E27FC236}">
                    <a16:creationId xmlns:a16="http://schemas.microsoft.com/office/drawing/2014/main" id="{E88B749D-2A74-01B6-9602-B243F5FA3A07}"/>
                  </a:ext>
                </a:extLst>
              </p:cNvPr>
              <p:cNvSpPr/>
              <p:nvPr/>
            </p:nvSpPr>
            <p:spPr>
              <a:xfrm>
                <a:off x="-4043077" y="1760219"/>
                <a:ext cx="94392" cy="195929"/>
              </a:xfrm>
              <a:custGeom>
                <a:avLst/>
                <a:gdLst>
                  <a:gd name="connsiteX0" fmla="*/ 75343 w 94392"/>
                  <a:gd name="connsiteY0" fmla="*/ 195929 h 195929"/>
                  <a:gd name="connsiteX1" fmla="*/ 79439 w 94392"/>
                  <a:gd name="connsiteY1" fmla="*/ 174784 h 195929"/>
                  <a:gd name="connsiteX2" fmla="*/ 56293 w 94392"/>
                  <a:gd name="connsiteY2" fmla="*/ 122682 h 195929"/>
                  <a:gd name="connsiteX3" fmla="*/ 94393 w 94392"/>
                  <a:gd name="connsiteY3" fmla="*/ 25241 h 195929"/>
                  <a:gd name="connsiteX4" fmla="*/ 50768 w 94392"/>
                  <a:gd name="connsiteY4" fmla="*/ 0 h 195929"/>
                  <a:gd name="connsiteX5" fmla="*/ 10097 w 94392"/>
                  <a:gd name="connsiteY5" fmla="*/ 130397 h 195929"/>
                  <a:gd name="connsiteX6" fmla="*/ 0 w 94392"/>
                  <a:gd name="connsiteY6" fmla="*/ 152495 h 19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92" h="195929">
                    <a:moveTo>
                      <a:pt x="75343" y="195929"/>
                    </a:moveTo>
                    <a:lnTo>
                      <a:pt x="79439" y="174784"/>
                    </a:lnTo>
                    <a:cubicBezTo>
                      <a:pt x="65818" y="168878"/>
                      <a:pt x="56293" y="150114"/>
                      <a:pt x="56293" y="122682"/>
                    </a:cubicBezTo>
                    <a:cubicBezTo>
                      <a:pt x="56398" y="86586"/>
                      <a:pt x="69980" y="51832"/>
                      <a:pt x="94393" y="25241"/>
                    </a:cubicBezTo>
                    <a:lnTo>
                      <a:pt x="50768" y="0"/>
                    </a:lnTo>
                    <a:cubicBezTo>
                      <a:pt x="31718" y="42386"/>
                      <a:pt x="25337" y="92392"/>
                      <a:pt x="10097" y="130397"/>
                    </a:cubicBezTo>
                    <a:cubicBezTo>
                      <a:pt x="7125" y="137935"/>
                      <a:pt x="3753" y="145312"/>
                      <a:pt x="0" y="152495"/>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9" name="Freeform: Shape 938">
                <a:extLst>
                  <a:ext uri="{FF2B5EF4-FFF2-40B4-BE49-F238E27FC236}">
                    <a16:creationId xmlns:a16="http://schemas.microsoft.com/office/drawing/2014/main" id="{2FBBE092-C075-D1AF-9ED4-08A6D9CF5A39}"/>
                  </a:ext>
                </a:extLst>
              </p:cNvPr>
              <p:cNvSpPr/>
              <p:nvPr/>
            </p:nvSpPr>
            <p:spPr>
              <a:xfrm>
                <a:off x="-4188334" y="1702037"/>
                <a:ext cx="566736" cy="593105"/>
              </a:xfrm>
              <a:custGeom>
                <a:avLst/>
                <a:gdLst>
                  <a:gd name="connsiteX0" fmla="*/ 553974 w 566736"/>
                  <a:gd name="connsiteY0" fmla="*/ 156004 h 593105"/>
                  <a:gd name="connsiteX1" fmla="*/ 551498 w 566736"/>
                  <a:gd name="connsiteY1" fmla="*/ 154575 h 593105"/>
                  <a:gd name="connsiteX2" fmla="*/ 522923 w 566736"/>
                  <a:gd name="connsiteY2" fmla="*/ 145050 h 593105"/>
                  <a:gd name="connsiteX3" fmla="*/ 477774 w 566736"/>
                  <a:gd name="connsiteY3" fmla="*/ 123428 h 593105"/>
                  <a:gd name="connsiteX4" fmla="*/ 467487 w 566736"/>
                  <a:gd name="connsiteY4" fmla="*/ 115808 h 593105"/>
                  <a:gd name="connsiteX5" fmla="*/ 459010 w 566736"/>
                  <a:gd name="connsiteY5" fmla="*/ 112379 h 593105"/>
                  <a:gd name="connsiteX6" fmla="*/ 380238 w 566736"/>
                  <a:gd name="connsiteY6" fmla="*/ 96282 h 593105"/>
                  <a:gd name="connsiteX7" fmla="*/ 379476 w 566736"/>
                  <a:gd name="connsiteY7" fmla="*/ 95234 h 593105"/>
                  <a:gd name="connsiteX8" fmla="*/ 329565 w 566736"/>
                  <a:gd name="connsiteY8" fmla="*/ 3889 h 593105"/>
                  <a:gd name="connsiteX9" fmla="*/ 327279 w 566736"/>
                  <a:gd name="connsiteY9" fmla="*/ 2937 h 593105"/>
                  <a:gd name="connsiteX10" fmla="*/ 283274 w 566736"/>
                  <a:gd name="connsiteY10" fmla="*/ 9795 h 593105"/>
                  <a:gd name="connsiteX11" fmla="*/ 186785 w 566736"/>
                  <a:gd name="connsiteY11" fmla="*/ 207153 h 593105"/>
                  <a:gd name="connsiteX12" fmla="*/ 107252 w 566736"/>
                  <a:gd name="connsiteY12" fmla="*/ 316119 h 593105"/>
                  <a:gd name="connsiteX13" fmla="*/ 44196 w 566736"/>
                  <a:gd name="connsiteY13" fmla="*/ 421561 h 593105"/>
                  <a:gd name="connsiteX14" fmla="*/ 0 w 566736"/>
                  <a:gd name="connsiteY14" fmla="*/ 505666 h 593105"/>
                  <a:gd name="connsiteX15" fmla="*/ 0 w 566736"/>
                  <a:gd name="connsiteY15" fmla="*/ 593106 h 593105"/>
                  <a:gd name="connsiteX16" fmla="*/ 566642 w 566736"/>
                  <a:gd name="connsiteY16" fmla="*/ 265922 h 593105"/>
                  <a:gd name="connsiteX17" fmla="*/ 566642 w 566736"/>
                  <a:gd name="connsiteY17" fmla="*/ 178006 h 593105"/>
                  <a:gd name="connsiteX18" fmla="*/ 553974 w 566736"/>
                  <a:gd name="connsiteY18" fmla="*/ 156004 h 593105"/>
                  <a:gd name="connsiteX19" fmla="*/ 65818 w 566736"/>
                  <a:gd name="connsiteY19" fmla="*/ 511191 h 593105"/>
                  <a:gd name="connsiteX20" fmla="*/ 52483 w 566736"/>
                  <a:gd name="connsiteY20" fmla="*/ 498332 h 593105"/>
                  <a:gd name="connsiteX21" fmla="*/ 65818 w 566736"/>
                  <a:gd name="connsiteY21" fmla="*/ 469757 h 593105"/>
                  <a:gd name="connsiteX22" fmla="*/ 79153 w 566736"/>
                  <a:gd name="connsiteY22" fmla="*/ 482711 h 593105"/>
                  <a:gd name="connsiteX23" fmla="*/ 65723 w 566736"/>
                  <a:gd name="connsiteY23" fmla="*/ 511191 h 593105"/>
                  <a:gd name="connsiteX24" fmla="*/ 283369 w 566736"/>
                  <a:gd name="connsiteY24" fmla="*/ 247634 h 593105"/>
                  <a:gd name="connsiteX25" fmla="*/ 243459 w 566736"/>
                  <a:gd name="connsiteY25" fmla="*/ 241286 h 593105"/>
                  <a:gd name="connsiteX26" fmla="*/ 239744 w 566736"/>
                  <a:gd name="connsiteY26" fmla="*/ 234299 h 593105"/>
                  <a:gd name="connsiteX27" fmla="*/ 232791 w 566736"/>
                  <a:gd name="connsiteY27" fmla="*/ 199056 h 593105"/>
                  <a:gd name="connsiteX28" fmla="*/ 283369 w 566736"/>
                  <a:gd name="connsiteY28" fmla="*/ 92186 h 593105"/>
                  <a:gd name="connsiteX29" fmla="*/ 295561 w 566736"/>
                  <a:gd name="connsiteY29" fmla="*/ 87328 h 593105"/>
                  <a:gd name="connsiteX30" fmla="*/ 333661 w 566736"/>
                  <a:gd name="connsiteY30" fmla="*/ 140764 h 593105"/>
                  <a:gd name="connsiteX31" fmla="*/ 283274 w 566736"/>
                  <a:gd name="connsiteY31" fmla="*/ 247634 h 593105"/>
                  <a:gd name="connsiteX32" fmla="*/ 503015 w 566736"/>
                  <a:gd name="connsiteY32" fmla="*/ 258778 h 593105"/>
                  <a:gd name="connsiteX33" fmla="*/ 489585 w 566736"/>
                  <a:gd name="connsiteY33" fmla="*/ 245920 h 593105"/>
                  <a:gd name="connsiteX34" fmla="*/ 503015 w 566736"/>
                  <a:gd name="connsiteY34" fmla="*/ 217345 h 593105"/>
                  <a:gd name="connsiteX35" fmla="*/ 516350 w 566736"/>
                  <a:gd name="connsiteY35" fmla="*/ 230203 h 593105"/>
                  <a:gd name="connsiteX36" fmla="*/ 502920 w 566736"/>
                  <a:gd name="connsiteY36" fmla="*/ 258778 h 59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36" h="593105">
                    <a:moveTo>
                      <a:pt x="553974" y="156004"/>
                    </a:moveTo>
                    <a:lnTo>
                      <a:pt x="551498" y="154575"/>
                    </a:lnTo>
                    <a:cubicBezTo>
                      <a:pt x="542392" y="150248"/>
                      <a:pt x="532800" y="147050"/>
                      <a:pt x="522923" y="145050"/>
                    </a:cubicBezTo>
                    <a:cubicBezTo>
                      <a:pt x="506139" y="142222"/>
                      <a:pt x="490499" y="134729"/>
                      <a:pt x="477774" y="123428"/>
                    </a:cubicBezTo>
                    <a:cubicBezTo>
                      <a:pt x="474593" y="120564"/>
                      <a:pt x="471154" y="118012"/>
                      <a:pt x="467487" y="115808"/>
                    </a:cubicBezTo>
                    <a:cubicBezTo>
                      <a:pt x="464877" y="114195"/>
                      <a:pt x="462010" y="113036"/>
                      <a:pt x="459010" y="112379"/>
                    </a:cubicBezTo>
                    <a:cubicBezTo>
                      <a:pt x="439960" y="107807"/>
                      <a:pt x="405289" y="128572"/>
                      <a:pt x="380238" y="96282"/>
                    </a:cubicBezTo>
                    <a:cubicBezTo>
                      <a:pt x="380038" y="95895"/>
                      <a:pt x="379781" y="95542"/>
                      <a:pt x="379476" y="95234"/>
                    </a:cubicBezTo>
                    <a:cubicBezTo>
                      <a:pt x="362045" y="71707"/>
                      <a:pt x="355663" y="19034"/>
                      <a:pt x="329565" y="3889"/>
                    </a:cubicBezTo>
                    <a:lnTo>
                      <a:pt x="327279" y="2937"/>
                    </a:lnTo>
                    <a:cubicBezTo>
                      <a:pt x="316421" y="-2111"/>
                      <a:pt x="302419" y="-1159"/>
                      <a:pt x="283274" y="9795"/>
                    </a:cubicBezTo>
                    <a:cubicBezTo>
                      <a:pt x="214027" y="49800"/>
                      <a:pt x="211741" y="144764"/>
                      <a:pt x="186785" y="207153"/>
                    </a:cubicBezTo>
                    <a:cubicBezTo>
                      <a:pt x="161830" y="269542"/>
                      <a:pt x="126492" y="289258"/>
                      <a:pt x="107252" y="316119"/>
                    </a:cubicBezTo>
                    <a:cubicBezTo>
                      <a:pt x="88011" y="342979"/>
                      <a:pt x="86868" y="362887"/>
                      <a:pt x="44196" y="421561"/>
                    </a:cubicBezTo>
                    <a:cubicBezTo>
                      <a:pt x="1524" y="480235"/>
                      <a:pt x="0" y="494617"/>
                      <a:pt x="0" y="505666"/>
                    </a:cubicBezTo>
                    <a:lnTo>
                      <a:pt x="0" y="593106"/>
                    </a:lnTo>
                    <a:lnTo>
                      <a:pt x="566642" y="265922"/>
                    </a:lnTo>
                    <a:lnTo>
                      <a:pt x="566642" y="178006"/>
                    </a:lnTo>
                    <a:cubicBezTo>
                      <a:pt x="567500" y="168730"/>
                      <a:pt x="562432" y="159916"/>
                      <a:pt x="553974" y="156004"/>
                    </a:cubicBezTo>
                    <a:close/>
                    <a:moveTo>
                      <a:pt x="65818" y="511191"/>
                    </a:moveTo>
                    <a:cubicBezTo>
                      <a:pt x="58484" y="515382"/>
                      <a:pt x="52483" y="509667"/>
                      <a:pt x="52483" y="498332"/>
                    </a:cubicBezTo>
                    <a:cubicBezTo>
                      <a:pt x="52226" y="487245"/>
                      <a:pt x="57160" y="476682"/>
                      <a:pt x="65818" y="469757"/>
                    </a:cubicBezTo>
                    <a:cubicBezTo>
                      <a:pt x="73247" y="465471"/>
                      <a:pt x="79153" y="471281"/>
                      <a:pt x="79153" y="482711"/>
                    </a:cubicBezTo>
                    <a:cubicBezTo>
                      <a:pt x="79391" y="493789"/>
                      <a:pt x="74419" y="504323"/>
                      <a:pt x="65723" y="511191"/>
                    </a:cubicBezTo>
                    <a:close/>
                    <a:moveTo>
                      <a:pt x="283369" y="247634"/>
                    </a:moveTo>
                    <a:cubicBezTo>
                      <a:pt x="270596" y="256902"/>
                      <a:pt x="252727" y="254060"/>
                      <a:pt x="243459" y="241286"/>
                    </a:cubicBezTo>
                    <a:cubicBezTo>
                      <a:pt x="241906" y="239141"/>
                      <a:pt x="240649" y="236789"/>
                      <a:pt x="239744" y="234299"/>
                    </a:cubicBezTo>
                    <a:cubicBezTo>
                      <a:pt x="234772" y="223235"/>
                      <a:pt x="232391" y="211180"/>
                      <a:pt x="232791" y="199056"/>
                    </a:cubicBezTo>
                    <a:cubicBezTo>
                      <a:pt x="232791" y="156099"/>
                      <a:pt x="255461" y="108283"/>
                      <a:pt x="283369" y="92186"/>
                    </a:cubicBezTo>
                    <a:cubicBezTo>
                      <a:pt x="287131" y="89886"/>
                      <a:pt x="291246" y="88243"/>
                      <a:pt x="295561" y="87328"/>
                    </a:cubicBezTo>
                    <a:cubicBezTo>
                      <a:pt x="317563" y="82947"/>
                      <a:pt x="333661" y="104187"/>
                      <a:pt x="333661" y="140764"/>
                    </a:cubicBezTo>
                    <a:cubicBezTo>
                      <a:pt x="333756" y="183912"/>
                      <a:pt x="311182" y="231537"/>
                      <a:pt x="283274" y="247634"/>
                    </a:cubicBezTo>
                    <a:close/>
                    <a:moveTo>
                      <a:pt x="503015" y="258778"/>
                    </a:moveTo>
                    <a:cubicBezTo>
                      <a:pt x="495586" y="262969"/>
                      <a:pt x="489585" y="257254"/>
                      <a:pt x="489585" y="245920"/>
                    </a:cubicBezTo>
                    <a:cubicBezTo>
                      <a:pt x="489309" y="234810"/>
                      <a:pt x="494281" y="224220"/>
                      <a:pt x="503015" y="217345"/>
                    </a:cubicBezTo>
                    <a:cubicBezTo>
                      <a:pt x="510350" y="213058"/>
                      <a:pt x="516350" y="218869"/>
                      <a:pt x="516350" y="230203"/>
                    </a:cubicBezTo>
                    <a:cubicBezTo>
                      <a:pt x="516598" y="241307"/>
                      <a:pt x="511626" y="251884"/>
                      <a:pt x="502920" y="258778"/>
                    </a:cubicBezTo>
                    <a:close/>
                  </a:path>
                </a:pathLst>
              </a:custGeom>
              <a:solidFill>
                <a:srgbClr val="3747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40" name="Freeform: Shape 939">
                <a:extLst>
                  <a:ext uri="{FF2B5EF4-FFF2-40B4-BE49-F238E27FC236}">
                    <a16:creationId xmlns:a16="http://schemas.microsoft.com/office/drawing/2014/main" id="{25610A65-8F11-61D9-3579-DA2BFCF3A8A4}"/>
                  </a:ext>
                </a:extLst>
              </p:cNvPr>
              <p:cNvSpPr/>
              <p:nvPr/>
            </p:nvSpPr>
            <p:spPr>
              <a:xfrm>
                <a:off x="-3948685" y="1788796"/>
                <a:ext cx="94107" cy="166322"/>
              </a:xfrm>
              <a:custGeom>
                <a:avLst/>
                <a:gdLst>
                  <a:gd name="connsiteX0" fmla="*/ 94107 w 94107"/>
                  <a:gd name="connsiteY0" fmla="*/ 54004 h 166322"/>
                  <a:gd name="connsiteX1" fmla="*/ 43625 w 94107"/>
                  <a:gd name="connsiteY1" fmla="*/ 160874 h 166322"/>
                  <a:gd name="connsiteX2" fmla="*/ 3715 w 94107"/>
                  <a:gd name="connsiteY2" fmla="*/ 154526 h 166322"/>
                  <a:gd name="connsiteX3" fmla="*/ 0 w 94107"/>
                  <a:gd name="connsiteY3" fmla="*/ 147539 h 166322"/>
                  <a:gd name="connsiteX4" fmla="*/ 12192 w 94107"/>
                  <a:gd name="connsiteY4" fmla="*/ 142777 h 166322"/>
                  <a:gd name="connsiteX5" fmla="*/ 62675 w 94107"/>
                  <a:gd name="connsiteY5" fmla="*/ 35811 h 166322"/>
                  <a:gd name="connsiteX6" fmla="*/ 55817 w 94107"/>
                  <a:gd name="connsiteY6" fmla="*/ 569 h 166322"/>
                  <a:gd name="connsiteX7" fmla="*/ 94107 w 94107"/>
                  <a:gd name="connsiteY7" fmla="*/ 54004 h 16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07" h="166322">
                    <a:moveTo>
                      <a:pt x="94107" y="54004"/>
                    </a:moveTo>
                    <a:cubicBezTo>
                      <a:pt x="94107" y="96962"/>
                      <a:pt x="71533" y="144777"/>
                      <a:pt x="43625" y="160874"/>
                    </a:cubicBezTo>
                    <a:cubicBezTo>
                      <a:pt x="30851" y="170142"/>
                      <a:pt x="12983" y="167300"/>
                      <a:pt x="3715" y="154526"/>
                    </a:cubicBezTo>
                    <a:cubicBezTo>
                      <a:pt x="2162" y="152381"/>
                      <a:pt x="905" y="150029"/>
                      <a:pt x="0" y="147539"/>
                    </a:cubicBezTo>
                    <a:cubicBezTo>
                      <a:pt x="4305" y="146667"/>
                      <a:pt x="8430" y="145056"/>
                      <a:pt x="12192" y="142777"/>
                    </a:cubicBezTo>
                    <a:cubicBezTo>
                      <a:pt x="40100" y="126584"/>
                      <a:pt x="62675" y="78769"/>
                      <a:pt x="62675" y="35811"/>
                    </a:cubicBezTo>
                    <a:cubicBezTo>
                      <a:pt x="63046" y="23699"/>
                      <a:pt x="60703" y="11657"/>
                      <a:pt x="55817" y="569"/>
                    </a:cubicBezTo>
                    <a:cubicBezTo>
                      <a:pt x="77819" y="-3813"/>
                      <a:pt x="94107" y="17428"/>
                      <a:pt x="94107" y="54004"/>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41" name="Freeform: Shape 940">
                <a:extLst>
                  <a:ext uri="{FF2B5EF4-FFF2-40B4-BE49-F238E27FC236}">
                    <a16:creationId xmlns:a16="http://schemas.microsoft.com/office/drawing/2014/main" id="{AC11A33D-7E3E-47EC-EA04-C9A5FFE16BB0}"/>
                  </a:ext>
                </a:extLst>
              </p:cNvPr>
              <p:cNvSpPr/>
              <p:nvPr/>
            </p:nvSpPr>
            <p:spPr>
              <a:xfrm>
                <a:off x="-4135957" y="2170383"/>
                <a:ext cx="26790" cy="44173"/>
              </a:xfrm>
              <a:custGeom>
                <a:avLst/>
                <a:gdLst>
                  <a:gd name="connsiteX0" fmla="*/ 13441 w 26790"/>
                  <a:gd name="connsiteY0" fmla="*/ 42749 h 44173"/>
                  <a:gd name="connsiteX1" fmla="*/ 11 w 26790"/>
                  <a:gd name="connsiteY1" fmla="*/ 29986 h 44173"/>
                  <a:gd name="connsiteX2" fmla="*/ 13441 w 26790"/>
                  <a:gd name="connsiteY2" fmla="*/ 1411 h 44173"/>
                  <a:gd name="connsiteX3" fmla="*/ 26776 w 26790"/>
                  <a:gd name="connsiteY3" fmla="*/ 14365 h 44173"/>
                  <a:gd name="connsiteX4" fmla="*/ 13441 w 26790"/>
                  <a:gd name="connsiteY4" fmla="*/ 42940 h 44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 h="44173">
                    <a:moveTo>
                      <a:pt x="13441" y="42749"/>
                    </a:moveTo>
                    <a:cubicBezTo>
                      <a:pt x="6012" y="47036"/>
                      <a:pt x="11" y="41321"/>
                      <a:pt x="11" y="29986"/>
                    </a:cubicBezTo>
                    <a:cubicBezTo>
                      <a:pt x="-265" y="18880"/>
                      <a:pt x="4707" y="8288"/>
                      <a:pt x="13441" y="1411"/>
                    </a:cubicBezTo>
                    <a:cubicBezTo>
                      <a:pt x="20775" y="-2875"/>
                      <a:pt x="26776" y="2935"/>
                      <a:pt x="26776" y="14365"/>
                    </a:cubicBezTo>
                    <a:cubicBezTo>
                      <a:pt x="27091" y="25462"/>
                      <a:pt x="22147" y="36053"/>
                      <a:pt x="13441" y="42940"/>
                    </a:cubicBezTo>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42" name="Freeform: Shape 941">
                <a:extLst>
                  <a:ext uri="{FF2B5EF4-FFF2-40B4-BE49-F238E27FC236}">
                    <a16:creationId xmlns:a16="http://schemas.microsoft.com/office/drawing/2014/main" id="{7B326EA8-B7E4-9D91-8556-3B589FA97D0D}"/>
                  </a:ext>
                </a:extLst>
              </p:cNvPr>
              <p:cNvSpPr/>
              <p:nvPr/>
            </p:nvSpPr>
            <p:spPr>
              <a:xfrm>
                <a:off x="-3698853" y="1918065"/>
                <a:ext cx="26788" cy="44174"/>
              </a:xfrm>
              <a:custGeom>
                <a:avLst/>
                <a:gdLst>
                  <a:gd name="connsiteX0" fmla="*/ 13345 w 26788"/>
                  <a:gd name="connsiteY0" fmla="*/ 42750 h 44174"/>
                  <a:gd name="connsiteX1" fmla="*/ 10 w 26788"/>
                  <a:gd name="connsiteY1" fmla="*/ 29987 h 44174"/>
                  <a:gd name="connsiteX2" fmla="*/ 13345 w 26788"/>
                  <a:gd name="connsiteY2" fmla="*/ 1412 h 44174"/>
                  <a:gd name="connsiteX3" fmla="*/ 26775 w 26788"/>
                  <a:gd name="connsiteY3" fmla="*/ 14271 h 44174"/>
                  <a:gd name="connsiteX4" fmla="*/ 13345 w 26788"/>
                  <a:gd name="connsiteY4" fmla="*/ 42846 h 4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8" h="44174">
                    <a:moveTo>
                      <a:pt x="13345" y="42750"/>
                    </a:moveTo>
                    <a:cubicBezTo>
                      <a:pt x="6010" y="47037"/>
                      <a:pt x="10" y="41322"/>
                      <a:pt x="10" y="29987"/>
                    </a:cubicBezTo>
                    <a:cubicBezTo>
                      <a:pt x="-248" y="18903"/>
                      <a:pt x="4686" y="8335"/>
                      <a:pt x="13345" y="1412"/>
                    </a:cubicBezTo>
                    <a:cubicBezTo>
                      <a:pt x="20774" y="-2874"/>
                      <a:pt x="26775" y="2936"/>
                      <a:pt x="26775" y="14271"/>
                    </a:cubicBezTo>
                    <a:cubicBezTo>
                      <a:pt x="27080" y="25386"/>
                      <a:pt x="22098" y="35991"/>
                      <a:pt x="13345" y="42846"/>
                    </a:cubicBezTo>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 name="Graphic 27">
              <a:extLst>
                <a:ext uri="{FF2B5EF4-FFF2-40B4-BE49-F238E27FC236}">
                  <a16:creationId xmlns:a16="http://schemas.microsoft.com/office/drawing/2014/main" id="{02246730-0AF2-6405-63ED-D49202B29754}"/>
                </a:ext>
              </a:extLst>
            </p:cNvPr>
            <p:cNvGrpSpPr/>
            <p:nvPr/>
          </p:nvGrpSpPr>
          <p:grpSpPr>
            <a:xfrm>
              <a:off x="-4503516" y="1795890"/>
              <a:ext cx="1228439" cy="2759617"/>
              <a:chOff x="-4503516" y="1795890"/>
              <a:chExt cx="1228439" cy="2759617"/>
            </a:xfrm>
          </p:grpSpPr>
          <p:sp>
            <p:nvSpPr>
              <p:cNvPr id="932" name="Freeform: Shape 931">
                <a:extLst>
                  <a:ext uri="{FF2B5EF4-FFF2-40B4-BE49-F238E27FC236}">
                    <a16:creationId xmlns:a16="http://schemas.microsoft.com/office/drawing/2014/main" id="{ED1EF028-2136-8BCB-7D1F-76EDF24D10FF}"/>
                  </a:ext>
                </a:extLst>
              </p:cNvPr>
              <p:cNvSpPr/>
              <p:nvPr/>
            </p:nvSpPr>
            <p:spPr>
              <a:xfrm>
                <a:off x="-4503039" y="1795957"/>
                <a:ext cx="1227962" cy="2759492"/>
              </a:xfrm>
              <a:custGeom>
                <a:avLst/>
                <a:gdLst>
                  <a:gd name="connsiteX0" fmla="*/ 9811 w 1227962"/>
                  <a:gd name="connsiteY0" fmla="*/ 681685 h 2759492"/>
                  <a:gd name="connsiteX1" fmla="*/ 1186339 w 1227962"/>
                  <a:gd name="connsiteY1" fmla="*/ 2362 h 2759492"/>
                  <a:gd name="connsiteX2" fmla="*/ 1206532 w 1227962"/>
                  <a:gd name="connsiteY2" fmla="*/ 2362 h 2759492"/>
                  <a:gd name="connsiteX3" fmla="*/ 1217867 w 1227962"/>
                  <a:gd name="connsiteY3" fmla="*/ 8934 h 2759492"/>
                  <a:gd name="connsiteX4" fmla="*/ 1227963 w 1227962"/>
                  <a:gd name="connsiteY4" fmla="*/ 26365 h 2759492"/>
                  <a:gd name="connsiteX5" fmla="*/ 1227963 w 1227962"/>
                  <a:gd name="connsiteY5" fmla="*/ 2060619 h 2759492"/>
                  <a:gd name="connsiteX6" fmla="*/ 1217867 w 1227962"/>
                  <a:gd name="connsiteY6" fmla="*/ 2078050 h 2759492"/>
                  <a:gd name="connsiteX7" fmla="*/ 41338 w 1227962"/>
                  <a:gd name="connsiteY7" fmla="*/ 2756992 h 2759492"/>
                  <a:gd name="connsiteX8" fmla="*/ 20955 w 1227962"/>
                  <a:gd name="connsiteY8" fmla="*/ 2756992 h 2759492"/>
                  <a:gd name="connsiteX9" fmla="*/ 9525 w 1227962"/>
                  <a:gd name="connsiteY9" fmla="*/ 2750420 h 2759492"/>
                  <a:gd name="connsiteX10" fmla="*/ 0 w 1227962"/>
                  <a:gd name="connsiteY10" fmla="*/ 2732989 h 2759492"/>
                  <a:gd name="connsiteX11" fmla="*/ 0 w 1227962"/>
                  <a:gd name="connsiteY11" fmla="*/ 699592 h 2759492"/>
                  <a:gd name="connsiteX12" fmla="*/ 9811 w 1227962"/>
                  <a:gd name="connsiteY12" fmla="*/ 681685 h 275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7962" h="2759492">
                    <a:moveTo>
                      <a:pt x="9811" y="681685"/>
                    </a:moveTo>
                    <a:lnTo>
                      <a:pt x="1186339" y="2362"/>
                    </a:lnTo>
                    <a:cubicBezTo>
                      <a:pt x="1192702" y="-787"/>
                      <a:pt x="1200169" y="-787"/>
                      <a:pt x="1206532" y="2362"/>
                    </a:cubicBezTo>
                    <a:lnTo>
                      <a:pt x="1217867" y="8934"/>
                    </a:lnTo>
                    <a:cubicBezTo>
                      <a:pt x="1223791" y="12827"/>
                      <a:pt x="1227534" y="19288"/>
                      <a:pt x="1227963" y="26365"/>
                    </a:cubicBezTo>
                    <a:lnTo>
                      <a:pt x="1227963" y="2060619"/>
                    </a:lnTo>
                    <a:cubicBezTo>
                      <a:pt x="1227534" y="2067696"/>
                      <a:pt x="1223791" y="2074154"/>
                      <a:pt x="1217867" y="2078050"/>
                    </a:cubicBezTo>
                    <a:lnTo>
                      <a:pt x="41338" y="2756992"/>
                    </a:lnTo>
                    <a:cubicBezTo>
                      <a:pt x="34954" y="2760326"/>
                      <a:pt x="27340" y="2760326"/>
                      <a:pt x="20955" y="2756992"/>
                    </a:cubicBezTo>
                    <a:lnTo>
                      <a:pt x="9525" y="2750420"/>
                    </a:lnTo>
                    <a:cubicBezTo>
                      <a:pt x="3770" y="2746448"/>
                      <a:pt x="237" y="2739980"/>
                      <a:pt x="0" y="2732989"/>
                    </a:cubicBezTo>
                    <a:lnTo>
                      <a:pt x="0" y="699592"/>
                    </a:lnTo>
                    <a:cubicBezTo>
                      <a:pt x="151" y="692381"/>
                      <a:pt x="3814" y="685695"/>
                      <a:pt x="9811" y="681685"/>
                    </a:cubicBezTo>
                    <a:close/>
                  </a:path>
                </a:pathLst>
              </a:custGeom>
              <a:solidFill>
                <a:srgbClr val="F5F5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3" name="Freeform: Shape 932">
                <a:extLst>
                  <a:ext uri="{FF2B5EF4-FFF2-40B4-BE49-F238E27FC236}">
                    <a16:creationId xmlns:a16="http://schemas.microsoft.com/office/drawing/2014/main" id="{736FE373-DFB4-2808-1706-4846235509AE}"/>
                  </a:ext>
                </a:extLst>
              </p:cNvPr>
              <p:cNvSpPr/>
              <p:nvPr/>
            </p:nvSpPr>
            <p:spPr>
              <a:xfrm>
                <a:off x="-4500277" y="1795890"/>
                <a:ext cx="1224819" cy="707182"/>
              </a:xfrm>
              <a:custGeom>
                <a:avLst/>
                <a:gdLst>
                  <a:gd name="connsiteX0" fmla="*/ 1224820 w 1224819"/>
                  <a:gd name="connsiteY0" fmla="*/ 23383 h 707182"/>
                  <a:gd name="connsiteX1" fmla="*/ 1215295 w 1224819"/>
                  <a:gd name="connsiteY1" fmla="*/ 20621 h 707182"/>
                  <a:gd name="connsiteX2" fmla="*/ 38576 w 1224819"/>
                  <a:gd name="connsiteY2" fmla="*/ 699658 h 707182"/>
                  <a:gd name="connsiteX3" fmla="*/ 31433 w 1224819"/>
                  <a:gd name="connsiteY3" fmla="*/ 707183 h 707182"/>
                  <a:gd name="connsiteX4" fmla="*/ 0 w 1224819"/>
                  <a:gd name="connsiteY4" fmla="*/ 689085 h 707182"/>
                  <a:gd name="connsiteX5" fmla="*/ 7144 w 1224819"/>
                  <a:gd name="connsiteY5" fmla="*/ 681561 h 707182"/>
                  <a:gd name="connsiteX6" fmla="*/ 1183672 w 1224819"/>
                  <a:gd name="connsiteY6" fmla="*/ 2428 h 707182"/>
                  <a:gd name="connsiteX7" fmla="*/ 1203674 w 1224819"/>
                  <a:gd name="connsiteY7" fmla="*/ 2428 h 707182"/>
                  <a:gd name="connsiteX8" fmla="*/ 1215104 w 1224819"/>
                  <a:gd name="connsiteY8" fmla="*/ 9000 h 707182"/>
                  <a:gd name="connsiteX9" fmla="*/ 1224820 w 1224819"/>
                  <a:gd name="connsiteY9" fmla="*/ 23383 h 70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19" h="707182">
                    <a:moveTo>
                      <a:pt x="1224820" y="23383"/>
                    </a:moveTo>
                    <a:cubicBezTo>
                      <a:pt x="1223582" y="19287"/>
                      <a:pt x="1219676" y="17954"/>
                      <a:pt x="1215295" y="20621"/>
                    </a:cubicBezTo>
                    <a:lnTo>
                      <a:pt x="38576" y="699658"/>
                    </a:lnTo>
                    <a:cubicBezTo>
                      <a:pt x="35602" y="701525"/>
                      <a:pt x="33145" y="704116"/>
                      <a:pt x="31433" y="707183"/>
                    </a:cubicBezTo>
                    <a:lnTo>
                      <a:pt x="0" y="689085"/>
                    </a:lnTo>
                    <a:cubicBezTo>
                      <a:pt x="1639" y="685961"/>
                      <a:pt x="4112" y="683361"/>
                      <a:pt x="7144" y="681561"/>
                    </a:cubicBezTo>
                    <a:lnTo>
                      <a:pt x="1183672" y="2428"/>
                    </a:lnTo>
                    <a:cubicBezTo>
                      <a:pt x="1189949" y="-809"/>
                      <a:pt x="1197397" y="-809"/>
                      <a:pt x="1203674" y="2428"/>
                    </a:cubicBezTo>
                    <a:lnTo>
                      <a:pt x="1215104" y="9000"/>
                    </a:lnTo>
                    <a:cubicBezTo>
                      <a:pt x="1220143" y="12293"/>
                      <a:pt x="1223648" y="17478"/>
                      <a:pt x="1224820" y="2338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4" name="Freeform: Shape 933">
                <a:extLst>
                  <a:ext uri="{FF2B5EF4-FFF2-40B4-BE49-F238E27FC236}">
                    <a16:creationId xmlns:a16="http://schemas.microsoft.com/office/drawing/2014/main" id="{DCBDB0A5-D5F2-4884-3E12-038C8C99FD19}"/>
                  </a:ext>
                </a:extLst>
              </p:cNvPr>
              <p:cNvSpPr/>
              <p:nvPr/>
            </p:nvSpPr>
            <p:spPr>
              <a:xfrm>
                <a:off x="-4503516" y="2486024"/>
                <a:ext cx="39433" cy="2069484"/>
              </a:xfrm>
              <a:custGeom>
                <a:avLst/>
                <a:gdLst>
                  <a:gd name="connsiteX0" fmla="*/ 39433 w 39433"/>
                  <a:gd name="connsiteY0" fmla="*/ 2068259 h 2069484"/>
                  <a:gd name="connsiteX1" fmla="*/ 35719 w 39433"/>
                  <a:gd name="connsiteY1" fmla="*/ 2069306 h 2069484"/>
                  <a:gd name="connsiteX2" fmla="*/ 33814 w 39433"/>
                  <a:gd name="connsiteY2" fmla="*/ 2069306 h 2069484"/>
                  <a:gd name="connsiteX3" fmla="*/ 27623 w 39433"/>
                  <a:gd name="connsiteY3" fmla="*/ 2069306 h 2069484"/>
                  <a:gd name="connsiteX4" fmla="*/ 23908 w 39433"/>
                  <a:gd name="connsiteY4" fmla="*/ 2068259 h 2069484"/>
                  <a:gd name="connsiteX5" fmla="*/ 21431 w 39433"/>
                  <a:gd name="connsiteY5" fmla="*/ 2066925 h 2069484"/>
                  <a:gd name="connsiteX6" fmla="*/ 10096 w 39433"/>
                  <a:gd name="connsiteY6" fmla="*/ 2060353 h 2069484"/>
                  <a:gd name="connsiteX7" fmla="*/ 0 w 39433"/>
                  <a:gd name="connsiteY7" fmla="*/ 2042922 h 2069484"/>
                  <a:gd name="connsiteX8" fmla="*/ 0 w 39433"/>
                  <a:gd name="connsiteY8" fmla="*/ 9525 h 2069484"/>
                  <a:gd name="connsiteX9" fmla="*/ 2953 w 39433"/>
                  <a:gd name="connsiteY9" fmla="*/ 0 h 2069484"/>
                  <a:gd name="connsiteX10" fmla="*/ 34385 w 39433"/>
                  <a:gd name="connsiteY10" fmla="*/ 18097 h 2069484"/>
                  <a:gd name="connsiteX11" fmla="*/ 31433 w 39433"/>
                  <a:gd name="connsiteY11" fmla="*/ 27622 h 2069484"/>
                  <a:gd name="connsiteX12" fmla="*/ 31433 w 39433"/>
                  <a:gd name="connsiteY12" fmla="*/ 2061401 h 2069484"/>
                  <a:gd name="connsiteX13" fmla="*/ 39433 w 39433"/>
                  <a:gd name="connsiteY13" fmla="*/ 2068259 h 20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433" h="2069484">
                    <a:moveTo>
                      <a:pt x="39433" y="2068259"/>
                    </a:moveTo>
                    <a:cubicBezTo>
                      <a:pt x="38230" y="2068725"/>
                      <a:pt x="36987" y="2069068"/>
                      <a:pt x="35719" y="2069306"/>
                    </a:cubicBezTo>
                    <a:lnTo>
                      <a:pt x="33814" y="2069306"/>
                    </a:lnTo>
                    <a:cubicBezTo>
                      <a:pt x="31757" y="2069544"/>
                      <a:pt x="29679" y="2069544"/>
                      <a:pt x="27623" y="2069306"/>
                    </a:cubicBezTo>
                    <a:cubicBezTo>
                      <a:pt x="26355" y="2069068"/>
                      <a:pt x="25112" y="2068716"/>
                      <a:pt x="23908" y="2068259"/>
                    </a:cubicBezTo>
                    <a:lnTo>
                      <a:pt x="21431" y="2066925"/>
                    </a:lnTo>
                    <a:lnTo>
                      <a:pt x="10096" y="2060353"/>
                    </a:lnTo>
                    <a:cubicBezTo>
                      <a:pt x="4124" y="2056505"/>
                      <a:pt x="368" y="2050018"/>
                      <a:pt x="0" y="2042922"/>
                    </a:cubicBezTo>
                    <a:lnTo>
                      <a:pt x="0" y="9525"/>
                    </a:lnTo>
                    <a:cubicBezTo>
                      <a:pt x="121" y="6144"/>
                      <a:pt x="1140" y="2858"/>
                      <a:pt x="2953" y="0"/>
                    </a:cubicBezTo>
                    <a:lnTo>
                      <a:pt x="34385" y="18097"/>
                    </a:lnTo>
                    <a:cubicBezTo>
                      <a:pt x="32695" y="21012"/>
                      <a:pt x="31685" y="24270"/>
                      <a:pt x="31433" y="27622"/>
                    </a:cubicBezTo>
                    <a:lnTo>
                      <a:pt x="31433" y="2061401"/>
                    </a:lnTo>
                    <a:cubicBezTo>
                      <a:pt x="31718" y="2066925"/>
                      <a:pt x="35052" y="2069592"/>
                      <a:pt x="39433" y="206825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0" name="Graphic 27">
              <a:extLst>
                <a:ext uri="{FF2B5EF4-FFF2-40B4-BE49-F238E27FC236}">
                  <a16:creationId xmlns:a16="http://schemas.microsoft.com/office/drawing/2014/main" id="{4AFD9F34-FFF2-4D43-99EA-795611C19B29}"/>
                </a:ext>
              </a:extLst>
            </p:cNvPr>
            <p:cNvGrpSpPr/>
            <p:nvPr/>
          </p:nvGrpSpPr>
          <p:grpSpPr>
            <a:xfrm>
              <a:off x="-4254913" y="1740780"/>
              <a:ext cx="734282" cy="788879"/>
              <a:chOff x="-4254913" y="1740780"/>
              <a:chExt cx="734282" cy="788879"/>
            </a:xfrm>
          </p:grpSpPr>
          <p:sp>
            <p:nvSpPr>
              <p:cNvPr id="924" name="Freeform: Shape 923">
                <a:extLst>
                  <a:ext uri="{FF2B5EF4-FFF2-40B4-BE49-F238E27FC236}">
                    <a16:creationId xmlns:a16="http://schemas.microsoft.com/office/drawing/2014/main" id="{FC5A4E0D-5F44-B78A-EF5E-EB5221CD2ADA}"/>
                  </a:ext>
                </a:extLst>
              </p:cNvPr>
              <p:cNvSpPr/>
              <p:nvPr/>
            </p:nvSpPr>
            <p:spPr>
              <a:xfrm>
                <a:off x="-4254913" y="1740780"/>
                <a:ext cx="715232" cy="788879"/>
              </a:xfrm>
              <a:custGeom>
                <a:avLst/>
                <a:gdLst>
                  <a:gd name="connsiteX0" fmla="*/ 714756 w 715232"/>
                  <a:gd name="connsiteY0" fmla="*/ 311760 h 788879"/>
                  <a:gd name="connsiteX1" fmla="*/ 683419 w 715232"/>
                  <a:gd name="connsiteY1" fmla="*/ 293663 h 788879"/>
                  <a:gd name="connsiteX2" fmla="*/ 651986 w 715232"/>
                  <a:gd name="connsiteY2" fmla="*/ 294615 h 788879"/>
                  <a:gd name="connsiteX3" fmla="*/ 580644 w 715232"/>
                  <a:gd name="connsiteY3" fmla="*/ 325857 h 788879"/>
                  <a:gd name="connsiteX4" fmla="*/ 567023 w 715232"/>
                  <a:gd name="connsiteY4" fmla="*/ 331382 h 788879"/>
                  <a:gd name="connsiteX5" fmla="*/ 549402 w 715232"/>
                  <a:gd name="connsiteY5" fmla="*/ 306045 h 788879"/>
                  <a:gd name="connsiteX6" fmla="*/ 597980 w 715232"/>
                  <a:gd name="connsiteY6" fmla="*/ 175077 h 788879"/>
                  <a:gd name="connsiteX7" fmla="*/ 597313 w 715232"/>
                  <a:gd name="connsiteY7" fmla="*/ 175077 h 788879"/>
                  <a:gd name="connsiteX8" fmla="*/ 566547 w 715232"/>
                  <a:gd name="connsiteY8" fmla="*/ 157265 h 788879"/>
                  <a:gd name="connsiteX9" fmla="*/ 561403 w 715232"/>
                  <a:gd name="connsiteY9" fmla="*/ 155455 h 788879"/>
                  <a:gd name="connsiteX10" fmla="*/ 557974 w 715232"/>
                  <a:gd name="connsiteY10" fmla="*/ 155455 h 788879"/>
                  <a:gd name="connsiteX11" fmla="*/ 532257 w 715232"/>
                  <a:gd name="connsiteY11" fmla="*/ 22677 h 788879"/>
                  <a:gd name="connsiteX12" fmla="*/ 532257 w 715232"/>
                  <a:gd name="connsiteY12" fmla="*/ 22677 h 788879"/>
                  <a:gd name="connsiteX13" fmla="*/ 530924 w 715232"/>
                  <a:gd name="connsiteY13" fmla="*/ 21915 h 788879"/>
                  <a:gd name="connsiteX14" fmla="*/ 500444 w 715232"/>
                  <a:gd name="connsiteY14" fmla="*/ 4389 h 788879"/>
                  <a:gd name="connsiteX15" fmla="*/ 483013 w 715232"/>
                  <a:gd name="connsiteY15" fmla="*/ 7 h 788879"/>
                  <a:gd name="connsiteX16" fmla="*/ 454438 w 715232"/>
                  <a:gd name="connsiteY16" fmla="*/ 8103 h 788879"/>
                  <a:gd name="connsiteX17" fmla="*/ 346519 w 715232"/>
                  <a:gd name="connsiteY17" fmla="*/ 174505 h 788879"/>
                  <a:gd name="connsiteX18" fmla="*/ 272129 w 715232"/>
                  <a:gd name="connsiteY18" fmla="*/ 305379 h 788879"/>
                  <a:gd name="connsiteX19" fmla="*/ 245936 w 715232"/>
                  <a:gd name="connsiteY19" fmla="*/ 349289 h 788879"/>
                  <a:gd name="connsiteX20" fmla="*/ 226886 w 715232"/>
                  <a:gd name="connsiteY20" fmla="*/ 457398 h 788879"/>
                  <a:gd name="connsiteX21" fmla="*/ 220694 w 715232"/>
                  <a:gd name="connsiteY21" fmla="*/ 491973 h 788879"/>
                  <a:gd name="connsiteX22" fmla="*/ 189833 w 715232"/>
                  <a:gd name="connsiteY22" fmla="*/ 542742 h 788879"/>
                  <a:gd name="connsiteX23" fmla="*/ 91154 w 715232"/>
                  <a:gd name="connsiteY23" fmla="*/ 616656 h 788879"/>
                  <a:gd name="connsiteX24" fmla="*/ 0 w 715232"/>
                  <a:gd name="connsiteY24" fmla="*/ 783915 h 788879"/>
                  <a:gd name="connsiteX25" fmla="*/ 0 w 715232"/>
                  <a:gd name="connsiteY25" fmla="*/ 784391 h 788879"/>
                  <a:gd name="connsiteX26" fmla="*/ 1143 w 715232"/>
                  <a:gd name="connsiteY26" fmla="*/ 788772 h 788879"/>
                  <a:gd name="connsiteX27" fmla="*/ 2191 w 715232"/>
                  <a:gd name="connsiteY27" fmla="*/ 788772 h 788879"/>
                  <a:gd name="connsiteX28" fmla="*/ 2191 w 715232"/>
                  <a:gd name="connsiteY28" fmla="*/ 788772 h 788879"/>
                  <a:gd name="connsiteX29" fmla="*/ 14859 w 715232"/>
                  <a:gd name="connsiteY29" fmla="*/ 781533 h 788879"/>
                  <a:gd name="connsiteX30" fmla="*/ 693801 w 715232"/>
                  <a:gd name="connsiteY30" fmla="*/ 389961 h 788879"/>
                  <a:gd name="connsiteX31" fmla="*/ 699992 w 715232"/>
                  <a:gd name="connsiteY31" fmla="*/ 380436 h 788879"/>
                  <a:gd name="connsiteX32" fmla="*/ 699992 w 715232"/>
                  <a:gd name="connsiteY32" fmla="*/ 380436 h 788879"/>
                  <a:gd name="connsiteX33" fmla="*/ 699992 w 715232"/>
                  <a:gd name="connsiteY33" fmla="*/ 380436 h 788879"/>
                  <a:gd name="connsiteX34" fmla="*/ 715232 w 715232"/>
                  <a:gd name="connsiteY34" fmla="*/ 313761 h 788879"/>
                  <a:gd name="connsiteX35" fmla="*/ 518446 w 715232"/>
                  <a:gd name="connsiteY35" fmla="*/ 113355 h 788879"/>
                  <a:gd name="connsiteX36" fmla="*/ 451771 w 715232"/>
                  <a:gd name="connsiteY36" fmla="*/ 215748 h 788879"/>
                  <a:gd name="connsiteX37" fmla="*/ 411671 w 715232"/>
                  <a:gd name="connsiteY37" fmla="*/ 201080 h 788879"/>
                  <a:gd name="connsiteX38" fmla="*/ 389382 w 715232"/>
                  <a:gd name="connsiteY38" fmla="*/ 198222 h 788879"/>
                  <a:gd name="connsiteX39" fmla="*/ 473488 w 715232"/>
                  <a:gd name="connsiteY39" fmla="*/ 45822 h 788879"/>
                  <a:gd name="connsiteX40" fmla="*/ 487204 w 715232"/>
                  <a:gd name="connsiteY40" fmla="*/ 63348 h 788879"/>
                  <a:gd name="connsiteX41" fmla="*/ 518446 w 715232"/>
                  <a:gd name="connsiteY41" fmla="*/ 113355 h 78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232" h="788879">
                    <a:moveTo>
                      <a:pt x="714756" y="311760"/>
                    </a:moveTo>
                    <a:lnTo>
                      <a:pt x="683419" y="293663"/>
                    </a:lnTo>
                    <a:cubicBezTo>
                      <a:pt x="673427" y="288777"/>
                      <a:pt x="661664" y="289129"/>
                      <a:pt x="651986" y="294615"/>
                    </a:cubicBezTo>
                    <a:cubicBezTo>
                      <a:pt x="615410" y="310713"/>
                      <a:pt x="599599" y="317952"/>
                      <a:pt x="580644" y="325857"/>
                    </a:cubicBezTo>
                    <a:lnTo>
                      <a:pt x="567023" y="331382"/>
                    </a:lnTo>
                    <a:cubicBezTo>
                      <a:pt x="559594" y="334335"/>
                      <a:pt x="544830" y="331382"/>
                      <a:pt x="549402" y="306045"/>
                    </a:cubicBezTo>
                    <a:lnTo>
                      <a:pt x="597980" y="175077"/>
                    </a:lnTo>
                    <a:lnTo>
                      <a:pt x="597313" y="175077"/>
                    </a:lnTo>
                    <a:lnTo>
                      <a:pt x="566547" y="157265"/>
                    </a:lnTo>
                    <a:cubicBezTo>
                      <a:pt x="564956" y="156365"/>
                      <a:pt x="563213" y="155752"/>
                      <a:pt x="561403" y="155455"/>
                    </a:cubicBezTo>
                    <a:cubicBezTo>
                      <a:pt x="560261" y="155396"/>
                      <a:pt x="559118" y="155396"/>
                      <a:pt x="557974" y="155455"/>
                    </a:cubicBezTo>
                    <a:cubicBezTo>
                      <a:pt x="538067" y="154979"/>
                      <a:pt x="532448" y="26582"/>
                      <a:pt x="532257" y="22677"/>
                    </a:cubicBezTo>
                    <a:lnTo>
                      <a:pt x="532257" y="22677"/>
                    </a:lnTo>
                    <a:lnTo>
                      <a:pt x="530924" y="21915"/>
                    </a:lnTo>
                    <a:lnTo>
                      <a:pt x="500444" y="4389"/>
                    </a:lnTo>
                    <a:cubicBezTo>
                      <a:pt x="495129" y="1396"/>
                      <a:pt x="489109" y="-118"/>
                      <a:pt x="483013" y="7"/>
                    </a:cubicBezTo>
                    <a:cubicBezTo>
                      <a:pt x="472983" y="392"/>
                      <a:pt x="463182" y="3167"/>
                      <a:pt x="454438" y="8103"/>
                    </a:cubicBezTo>
                    <a:cubicBezTo>
                      <a:pt x="406813" y="33249"/>
                      <a:pt x="358235" y="107640"/>
                      <a:pt x="346519" y="174505"/>
                    </a:cubicBezTo>
                    <a:cubicBezTo>
                      <a:pt x="338995" y="216606"/>
                      <a:pt x="296609" y="281566"/>
                      <a:pt x="272129" y="305379"/>
                    </a:cubicBezTo>
                    <a:cubicBezTo>
                      <a:pt x="247650" y="329191"/>
                      <a:pt x="245936" y="349289"/>
                      <a:pt x="245936" y="349289"/>
                    </a:cubicBezTo>
                    <a:lnTo>
                      <a:pt x="226886" y="457398"/>
                    </a:lnTo>
                    <a:lnTo>
                      <a:pt x="220694" y="491973"/>
                    </a:lnTo>
                    <a:cubicBezTo>
                      <a:pt x="216218" y="517786"/>
                      <a:pt x="189833" y="542742"/>
                      <a:pt x="189833" y="542742"/>
                    </a:cubicBezTo>
                    <a:lnTo>
                      <a:pt x="91154" y="616656"/>
                    </a:lnTo>
                    <a:cubicBezTo>
                      <a:pt x="29337" y="667995"/>
                      <a:pt x="11906" y="719811"/>
                      <a:pt x="0" y="783915"/>
                    </a:cubicBezTo>
                    <a:cubicBezTo>
                      <a:pt x="0" y="783915"/>
                      <a:pt x="0" y="783915"/>
                      <a:pt x="0" y="784391"/>
                    </a:cubicBezTo>
                    <a:cubicBezTo>
                      <a:pt x="0" y="786582"/>
                      <a:pt x="0" y="788201"/>
                      <a:pt x="1143" y="788772"/>
                    </a:cubicBezTo>
                    <a:cubicBezTo>
                      <a:pt x="1477" y="788915"/>
                      <a:pt x="1856" y="788915"/>
                      <a:pt x="2191" y="788772"/>
                    </a:cubicBezTo>
                    <a:lnTo>
                      <a:pt x="2191" y="788772"/>
                    </a:lnTo>
                    <a:lnTo>
                      <a:pt x="14859" y="781533"/>
                    </a:lnTo>
                    <a:lnTo>
                      <a:pt x="693801" y="389961"/>
                    </a:lnTo>
                    <a:cubicBezTo>
                      <a:pt x="697020" y="387713"/>
                      <a:pt x="699240" y="384293"/>
                      <a:pt x="699992" y="380436"/>
                    </a:cubicBezTo>
                    <a:lnTo>
                      <a:pt x="699992" y="380436"/>
                    </a:lnTo>
                    <a:lnTo>
                      <a:pt x="699992" y="380436"/>
                    </a:lnTo>
                    <a:cubicBezTo>
                      <a:pt x="703898" y="357099"/>
                      <a:pt x="715232" y="313761"/>
                      <a:pt x="715232" y="313761"/>
                    </a:cubicBezTo>
                    <a:close/>
                    <a:moveTo>
                      <a:pt x="518446" y="113355"/>
                    </a:moveTo>
                    <a:cubicBezTo>
                      <a:pt x="511207" y="154503"/>
                      <a:pt x="481584" y="200318"/>
                      <a:pt x="451771" y="215748"/>
                    </a:cubicBezTo>
                    <a:cubicBezTo>
                      <a:pt x="431387" y="226321"/>
                      <a:pt x="416623" y="219749"/>
                      <a:pt x="411671" y="201080"/>
                    </a:cubicBezTo>
                    <a:cubicBezTo>
                      <a:pt x="404241" y="203984"/>
                      <a:pt x="395840" y="202908"/>
                      <a:pt x="389382" y="198222"/>
                    </a:cubicBezTo>
                    <a:cubicBezTo>
                      <a:pt x="379857" y="190793"/>
                      <a:pt x="466439" y="42298"/>
                      <a:pt x="473488" y="45822"/>
                    </a:cubicBezTo>
                    <a:cubicBezTo>
                      <a:pt x="480517" y="49236"/>
                      <a:pt x="485575" y="55704"/>
                      <a:pt x="487204" y="63348"/>
                    </a:cubicBezTo>
                    <a:cubicBezTo>
                      <a:pt x="511207" y="55919"/>
                      <a:pt x="525304" y="76493"/>
                      <a:pt x="518446" y="11335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5" name="Freeform: Shape 924">
                <a:extLst>
                  <a:ext uri="{FF2B5EF4-FFF2-40B4-BE49-F238E27FC236}">
                    <a16:creationId xmlns:a16="http://schemas.microsoft.com/office/drawing/2014/main" id="{535DDF01-D656-F5B8-57B9-DD18BAE90353}"/>
                  </a:ext>
                </a:extLst>
              </p:cNvPr>
              <p:cNvSpPr/>
              <p:nvPr/>
            </p:nvSpPr>
            <p:spPr>
              <a:xfrm>
                <a:off x="-4254628" y="2400299"/>
                <a:ext cx="97726" cy="128789"/>
              </a:xfrm>
              <a:custGeom>
                <a:avLst/>
                <a:gdLst>
                  <a:gd name="connsiteX0" fmla="*/ 97727 w 97726"/>
                  <a:gd name="connsiteY0" fmla="*/ 28575 h 128789"/>
                  <a:gd name="connsiteX1" fmla="*/ 48768 w 97726"/>
                  <a:gd name="connsiteY1" fmla="*/ 0 h 128789"/>
                  <a:gd name="connsiteX2" fmla="*/ 0 w 97726"/>
                  <a:gd name="connsiteY2" fmla="*/ 123825 h 128789"/>
                  <a:gd name="connsiteX3" fmla="*/ 0 w 97726"/>
                  <a:gd name="connsiteY3" fmla="*/ 124301 h 128789"/>
                  <a:gd name="connsiteX4" fmla="*/ 1143 w 97726"/>
                  <a:gd name="connsiteY4" fmla="*/ 128683 h 128789"/>
                  <a:gd name="connsiteX5" fmla="*/ 2191 w 97726"/>
                  <a:gd name="connsiteY5" fmla="*/ 128683 h 128789"/>
                  <a:gd name="connsiteX6" fmla="*/ 2191 w 97726"/>
                  <a:gd name="connsiteY6" fmla="*/ 128683 h 128789"/>
                  <a:gd name="connsiteX7" fmla="*/ 41243 w 97726"/>
                  <a:gd name="connsiteY7" fmla="*/ 97822 h 12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26" h="128789">
                    <a:moveTo>
                      <a:pt x="97727" y="28575"/>
                    </a:moveTo>
                    <a:lnTo>
                      <a:pt x="48768" y="0"/>
                    </a:lnTo>
                    <a:cubicBezTo>
                      <a:pt x="20193" y="38100"/>
                      <a:pt x="8573" y="77533"/>
                      <a:pt x="0" y="123825"/>
                    </a:cubicBezTo>
                    <a:cubicBezTo>
                      <a:pt x="0" y="123825"/>
                      <a:pt x="0" y="123825"/>
                      <a:pt x="0" y="124301"/>
                    </a:cubicBezTo>
                    <a:cubicBezTo>
                      <a:pt x="0" y="126492"/>
                      <a:pt x="0" y="128111"/>
                      <a:pt x="1143" y="128683"/>
                    </a:cubicBezTo>
                    <a:cubicBezTo>
                      <a:pt x="1477" y="128826"/>
                      <a:pt x="1856" y="128826"/>
                      <a:pt x="2191" y="128683"/>
                    </a:cubicBezTo>
                    <a:lnTo>
                      <a:pt x="2191" y="128683"/>
                    </a:lnTo>
                    <a:lnTo>
                      <a:pt x="41243" y="97822"/>
                    </a:ln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6" name="Freeform: Shape 925">
                <a:extLst>
                  <a:ext uri="{FF2B5EF4-FFF2-40B4-BE49-F238E27FC236}">
                    <a16:creationId xmlns:a16="http://schemas.microsoft.com/office/drawing/2014/main" id="{2A8466D2-3E53-1EDF-8721-94106768F940}"/>
                  </a:ext>
                </a:extLst>
              </p:cNvPr>
              <p:cNvSpPr/>
              <p:nvPr/>
            </p:nvSpPr>
            <p:spPr>
              <a:xfrm>
                <a:off x="-4037648" y="2065304"/>
                <a:ext cx="101250" cy="218122"/>
              </a:xfrm>
              <a:custGeom>
                <a:avLst/>
                <a:gdLst>
                  <a:gd name="connsiteX0" fmla="*/ 0 w 101250"/>
                  <a:gd name="connsiteY0" fmla="*/ 177832 h 218122"/>
                  <a:gd name="connsiteX1" fmla="*/ 69723 w 101250"/>
                  <a:gd name="connsiteY1" fmla="*/ 218122 h 218122"/>
                  <a:gd name="connsiteX2" fmla="*/ 101251 w 101250"/>
                  <a:gd name="connsiteY2" fmla="*/ 36290 h 218122"/>
                  <a:gd name="connsiteX3" fmla="*/ 38290 w 101250"/>
                  <a:gd name="connsiteY3" fmla="*/ 0 h 218122"/>
                  <a:gd name="connsiteX4" fmla="*/ 28765 w 101250"/>
                  <a:gd name="connsiteY4" fmla="*/ 24003 h 218122"/>
                  <a:gd name="connsiteX5" fmla="*/ 9715 w 101250"/>
                  <a:gd name="connsiteY5" fmla="*/ 132112 h 218122"/>
                  <a:gd name="connsiteX6" fmla="*/ 3524 w 101250"/>
                  <a:gd name="connsiteY6" fmla="*/ 166688 h 218122"/>
                  <a:gd name="connsiteX7" fmla="*/ 0 w 101250"/>
                  <a:gd name="connsiteY7" fmla="*/ 177832 h 21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50" h="218122">
                    <a:moveTo>
                      <a:pt x="0" y="177832"/>
                    </a:moveTo>
                    <a:lnTo>
                      <a:pt x="69723" y="218122"/>
                    </a:lnTo>
                    <a:lnTo>
                      <a:pt x="101251" y="36290"/>
                    </a:lnTo>
                    <a:lnTo>
                      <a:pt x="38290" y="0"/>
                    </a:lnTo>
                    <a:cubicBezTo>
                      <a:pt x="33414" y="7220"/>
                      <a:pt x="30166" y="15402"/>
                      <a:pt x="28765" y="24003"/>
                    </a:cubicBezTo>
                    <a:lnTo>
                      <a:pt x="9715" y="132112"/>
                    </a:lnTo>
                    <a:lnTo>
                      <a:pt x="3524" y="166688"/>
                    </a:lnTo>
                    <a:cubicBezTo>
                      <a:pt x="2762" y="170517"/>
                      <a:pt x="1581" y="174260"/>
                      <a:pt x="0" y="177832"/>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7" name="Freeform: Shape 926">
                <a:extLst>
                  <a:ext uri="{FF2B5EF4-FFF2-40B4-BE49-F238E27FC236}">
                    <a16:creationId xmlns:a16="http://schemas.microsoft.com/office/drawing/2014/main" id="{9BDC3388-9D61-F6DF-1BB5-2FD8FA811E12}"/>
                  </a:ext>
                </a:extLst>
              </p:cNvPr>
              <p:cNvSpPr/>
              <p:nvPr/>
            </p:nvSpPr>
            <p:spPr>
              <a:xfrm>
                <a:off x="-3933254" y="1827655"/>
                <a:ext cx="106013" cy="183070"/>
              </a:xfrm>
              <a:custGeom>
                <a:avLst/>
                <a:gdLst>
                  <a:gd name="connsiteX0" fmla="*/ 57721 w 106013"/>
                  <a:gd name="connsiteY0" fmla="*/ 0 h 183070"/>
                  <a:gd name="connsiteX1" fmla="*/ 24670 w 106013"/>
                  <a:gd name="connsiteY1" fmla="*/ 86868 h 183070"/>
                  <a:gd name="connsiteX2" fmla="*/ 0 w 106013"/>
                  <a:gd name="connsiteY2" fmla="*/ 148495 h 183070"/>
                  <a:gd name="connsiteX3" fmla="*/ 59817 w 106013"/>
                  <a:gd name="connsiteY3" fmla="*/ 183071 h 183070"/>
                  <a:gd name="connsiteX4" fmla="*/ 89344 w 106013"/>
                  <a:gd name="connsiteY4" fmla="*/ 114395 h 183070"/>
                  <a:gd name="connsiteX5" fmla="*/ 67913 w 106013"/>
                  <a:gd name="connsiteY5" fmla="*/ 111347 h 183070"/>
                  <a:gd name="connsiteX6" fmla="*/ 106013 w 106013"/>
                  <a:gd name="connsiteY6" fmla="*/ 27813 h 18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3" h="183070">
                    <a:moveTo>
                      <a:pt x="57721" y="0"/>
                    </a:moveTo>
                    <a:cubicBezTo>
                      <a:pt x="41748" y="26817"/>
                      <a:pt x="30556" y="56213"/>
                      <a:pt x="24670" y="86868"/>
                    </a:cubicBezTo>
                    <a:cubicBezTo>
                      <a:pt x="19621" y="108544"/>
                      <a:pt x="11306" y="129325"/>
                      <a:pt x="0" y="148495"/>
                    </a:cubicBezTo>
                    <a:lnTo>
                      <a:pt x="59817" y="183071"/>
                    </a:lnTo>
                    <a:lnTo>
                      <a:pt x="89344" y="114395"/>
                    </a:lnTo>
                    <a:cubicBezTo>
                      <a:pt x="82144" y="117040"/>
                      <a:pt x="74095" y="115895"/>
                      <a:pt x="67913" y="111347"/>
                    </a:cubicBezTo>
                    <a:cubicBezTo>
                      <a:pt x="63056" y="107537"/>
                      <a:pt x="83629" y="66389"/>
                      <a:pt x="106013" y="27813"/>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8" name="Freeform: Shape 927">
                <a:extLst>
                  <a:ext uri="{FF2B5EF4-FFF2-40B4-BE49-F238E27FC236}">
                    <a16:creationId xmlns:a16="http://schemas.microsoft.com/office/drawing/2014/main" id="{7E087CD0-61EB-CBC7-D9AF-09C79F3A779C}"/>
                  </a:ext>
                </a:extLst>
              </p:cNvPr>
              <p:cNvSpPr/>
              <p:nvPr/>
            </p:nvSpPr>
            <p:spPr>
              <a:xfrm>
                <a:off x="-4254151" y="1758761"/>
                <a:ext cx="732190" cy="770696"/>
              </a:xfrm>
              <a:custGeom>
                <a:avLst/>
                <a:gdLst>
                  <a:gd name="connsiteX0" fmla="*/ 714470 w 732190"/>
                  <a:gd name="connsiteY0" fmla="*/ 294066 h 770696"/>
                  <a:gd name="connsiteX1" fmla="*/ 713994 w 732190"/>
                  <a:gd name="connsiteY1" fmla="*/ 294066 h 770696"/>
                  <a:gd name="connsiteX2" fmla="*/ 682657 w 732190"/>
                  <a:gd name="connsiteY2" fmla="*/ 295113 h 770696"/>
                  <a:gd name="connsiteX3" fmla="*/ 597599 w 732190"/>
                  <a:gd name="connsiteY3" fmla="*/ 331880 h 770696"/>
                  <a:gd name="connsiteX4" fmla="*/ 579882 w 732190"/>
                  <a:gd name="connsiteY4" fmla="*/ 308163 h 770696"/>
                  <a:gd name="connsiteX5" fmla="*/ 579882 w 732190"/>
                  <a:gd name="connsiteY5" fmla="*/ 306543 h 770696"/>
                  <a:gd name="connsiteX6" fmla="*/ 586073 w 732190"/>
                  <a:gd name="connsiteY6" fmla="*/ 271968 h 770696"/>
                  <a:gd name="connsiteX7" fmla="*/ 603028 w 732190"/>
                  <a:gd name="connsiteY7" fmla="*/ 177765 h 770696"/>
                  <a:gd name="connsiteX8" fmla="*/ 597027 w 732190"/>
                  <a:gd name="connsiteY8" fmla="*/ 157382 h 770696"/>
                  <a:gd name="connsiteX9" fmla="*/ 596360 w 732190"/>
                  <a:gd name="connsiteY9" fmla="*/ 157382 h 770696"/>
                  <a:gd name="connsiteX10" fmla="*/ 588550 w 732190"/>
                  <a:gd name="connsiteY10" fmla="*/ 155667 h 770696"/>
                  <a:gd name="connsiteX11" fmla="*/ 559975 w 732190"/>
                  <a:gd name="connsiteY11" fmla="*/ 137760 h 770696"/>
                  <a:gd name="connsiteX12" fmla="*/ 549402 w 732190"/>
                  <a:gd name="connsiteY12" fmla="*/ 83944 h 770696"/>
                  <a:gd name="connsiteX13" fmla="*/ 530352 w 732190"/>
                  <a:gd name="connsiteY13" fmla="*/ 4696 h 770696"/>
                  <a:gd name="connsiteX14" fmla="*/ 529019 w 732190"/>
                  <a:gd name="connsiteY14" fmla="*/ 3839 h 770696"/>
                  <a:gd name="connsiteX15" fmla="*/ 483775 w 732190"/>
                  <a:gd name="connsiteY15" fmla="*/ 8220 h 770696"/>
                  <a:gd name="connsiteX16" fmla="*/ 375857 w 732190"/>
                  <a:gd name="connsiteY16" fmla="*/ 174622 h 770696"/>
                  <a:gd name="connsiteX17" fmla="*/ 301561 w 732190"/>
                  <a:gd name="connsiteY17" fmla="*/ 305591 h 770696"/>
                  <a:gd name="connsiteX18" fmla="*/ 275273 w 732190"/>
                  <a:gd name="connsiteY18" fmla="*/ 349406 h 770696"/>
                  <a:gd name="connsiteX19" fmla="*/ 256223 w 732190"/>
                  <a:gd name="connsiteY19" fmla="*/ 457515 h 770696"/>
                  <a:gd name="connsiteX20" fmla="*/ 250127 w 732190"/>
                  <a:gd name="connsiteY20" fmla="*/ 492090 h 770696"/>
                  <a:gd name="connsiteX21" fmla="*/ 219075 w 732190"/>
                  <a:gd name="connsiteY21" fmla="*/ 542859 h 770696"/>
                  <a:gd name="connsiteX22" fmla="*/ 120491 w 732190"/>
                  <a:gd name="connsiteY22" fmla="*/ 616773 h 770696"/>
                  <a:gd name="connsiteX23" fmla="*/ 39338 w 732190"/>
                  <a:gd name="connsiteY23" fmla="*/ 739645 h 770696"/>
                  <a:gd name="connsiteX24" fmla="*/ 0 w 732190"/>
                  <a:gd name="connsiteY24" fmla="*/ 770697 h 770696"/>
                  <a:gd name="connsiteX25" fmla="*/ 0 w 732190"/>
                  <a:gd name="connsiteY25" fmla="*/ 770697 h 770696"/>
                  <a:gd name="connsiteX26" fmla="*/ 12668 w 732190"/>
                  <a:gd name="connsiteY26" fmla="*/ 763458 h 770696"/>
                  <a:gd name="connsiteX27" fmla="*/ 693515 w 732190"/>
                  <a:gd name="connsiteY27" fmla="*/ 372075 h 770696"/>
                  <a:gd name="connsiteX28" fmla="*/ 703040 w 732190"/>
                  <a:gd name="connsiteY28" fmla="*/ 366741 h 770696"/>
                  <a:gd name="connsiteX29" fmla="*/ 732187 w 732190"/>
                  <a:gd name="connsiteY29" fmla="*/ 339786 h 770696"/>
                  <a:gd name="connsiteX30" fmla="*/ 714470 w 732190"/>
                  <a:gd name="connsiteY30" fmla="*/ 294066 h 770696"/>
                  <a:gd name="connsiteX31" fmla="*/ 517684 w 732190"/>
                  <a:gd name="connsiteY31" fmla="*/ 95374 h 770696"/>
                  <a:gd name="connsiteX32" fmla="*/ 451009 w 732190"/>
                  <a:gd name="connsiteY32" fmla="*/ 197768 h 770696"/>
                  <a:gd name="connsiteX33" fmla="*/ 410909 w 732190"/>
                  <a:gd name="connsiteY33" fmla="*/ 183099 h 770696"/>
                  <a:gd name="connsiteX34" fmla="*/ 410909 w 732190"/>
                  <a:gd name="connsiteY34" fmla="*/ 151191 h 770696"/>
                  <a:gd name="connsiteX35" fmla="*/ 477584 w 732190"/>
                  <a:gd name="connsiteY35" fmla="*/ 48987 h 770696"/>
                  <a:gd name="connsiteX36" fmla="*/ 486156 w 732190"/>
                  <a:gd name="connsiteY36" fmla="*/ 45368 h 770696"/>
                  <a:gd name="connsiteX37" fmla="*/ 517684 w 732190"/>
                  <a:gd name="connsiteY37" fmla="*/ 95374 h 77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2190" h="770696">
                    <a:moveTo>
                      <a:pt x="714470" y="294066"/>
                    </a:moveTo>
                    <a:lnTo>
                      <a:pt x="713994" y="294066"/>
                    </a:lnTo>
                    <a:cubicBezTo>
                      <a:pt x="703993" y="289303"/>
                      <a:pt x="692315" y="289694"/>
                      <a:pt x="682657" y="295113"/>
                    </a:cubicBezTo>
                    <a:cubicBezTo>
                      <a:pt x="637794" y="314830"/>
                      <a:pt x="624269" y="321402"/>
                      <a:pt x="597599" y="331880"/>
                    </a:cubicBezTo>
                    <a:cubicBezTo>
                      <a:pt x="590550" y="334833"/>
                      <a:pt x="576167" y="332451"/>
                      <a:pt x="579882" y="308163"/>
                    </a:cubicBezTo>
                    <a:cubicBezTo>
                      <a:pt x="579882" y="308163"/>
                      <a:pt x="579882" y="307115"/>
                      <a:pt x="579882" y="306543"/>
                    </a:cubicBezTo>
                    <a:lnTo>
                      <a:pt x="586073" y="271968"/>
                    </a:lnTo>
                    <a:lnTo>
                      <a:pt x="603028" y="177765"/>
                    </a:lnTo>
                    <a:cubicBezTo>
                      <a:pt x="603028" y="177765"/>
                      <a:pt x="606933" y="163002"/>
                      <a:pt x="597027" y="157382"/>
                    </a:cubicBezTo>
                    <a:lnTo>
                      <a:pt x="596360" y="157382"/>
                    </a:lnTo>
                    <a:cubicBezTo>
                      <a:pt x="593903" y="156264"/>
                      <a:pt x="591245" y="155680"/>
                      <a:pt x="588550" y="155667"/>
                    </a:cubicBezTo>
                    <a:cubicBezTo>
                      <a:pt x="576758" y="154468"/>
                      <a:pt x="566195" y="147849"/>
                      <a:pt x="559975" y="137760"/>
                    </a:cubicBezTo>
                    <a:cubicBezTo>
                      <a:pt x="549373" y="121968"/>
                      <a:pt x="545563" y="102575"/>
                      <a:pt x="549402" y="83944"/>
                    </a:cubicBezTo>
                    <a:cubicBezTo>
                      <a:pt x="556546" y="43558"/>
                      <a:pt x="548735" y="15269"/>
                      <a:pt x="530352" y="4696"/>
                    </a:cubicBezTo>
                    <a:lnTo>
                      <a:pt x="529019" y="3839"/>
                    </a:lnTo>
                    <a:cubicBezTo>
                      <a:pt x="517398" y="-2257"/>
                      <a:pt x="501872" y="-1305"/>
                      <a:pt x="483775" y="8220"/>
                    </a:cubicBezTo>
                    <a:cubicBezTo>
                      <a:pt x="436150" y="33366"/>
                      <a:pt x="387668" y="107757"/>
                      <a:pt x="375857" y="174622"/>
                    </a:cubicBezTo>
                    <a:cubicBezTo>
                      <a:pt x="368427" y="216818"/>
                      <a:pt x="326041" y="281683"/>
                      <a:pt x="301561" y="305591"/>
                    </a:cubicBezTo>
                    <a:cubicBezTo>
                      <a:pt x="277082" y="329499"/>
                      <a:pt x="275273" y="349406"/>
                      <a:pt x="275273" y="349406"/>
                    </a:cubicBezTo>
                    <a:lnTo>
                      <a:pt x="256223" y="457515"/>
                    </a:lnTo>
                    <a:lnTo>
                      <a:pt x="250127" y="492090"/>
                    </a:lnTo>
                    <a:cubicBezTo>
                      <a:pt x="245650" y="517903"/>
                      <a:pt x="219075" y="542859"/>
                      <a:pt x="219075" y="542859"/>
                    </a:cubicBezTo>
                    <a:lnTo>
                      <a:pt x="120491" y="616773"/>
                    </a:lnTo>
                    <a:cubicBezTo>
                      <a:pt x="81134" y="648129"/>
                      <a:pt x="52728" y="691144"/>
                      <a:pt x="39338" y="739645"/>
                    </a:cubicBezTo>
                    <a:cubicBezTo>
                      <a:pt x="39338" y="739645"/>
                      <a:pt x="2381" y="768220"/>
                      <a:pt x="0" y="770697"/>
                    </a:cubicBezTo>
                    <a:lnTo>
                      <a:pt x="0" y="770697"/>
                    </a:lnTo>
                    <a:lnTo>
                      <a:pt x="12668" y="763458"/>
                    </a:lnTo>
                    <a:lnTo>
                      <a:pt x="693515" y="372075"/>
                    </a:lnTo>
                    <a:lnTo>
                      <a:pt x="703040" y="366741"/>
                    </a:lnTo>
                    <a:cubicBezTo>
                      <a:pt x="704755" y="365694"/>
                      <a:pt x="732187" y="339786"/>
                      <a:pt x="732187" y="339786"/>
                    </a:cubicBezTo>
                    <a:cubicBezTo>
                      <a:pt x="732377" y="316735"/>
                      <a:pt x="725900" y="300828"/>
                      <a:pt x="714470" y="294066"/>
                    </a:cubicBezTo>
                    <a:close/>
                    <a:moveTo>
                      <a:pt x="517684" y="95374"/>
                    </a:moveTo>
                    <a:cubicBezTo>
                      <a:pt x="510445" y="136522"/>
                      <a:pt x="480822" y="182337"/>
                      <a:pt x="451009" y="197768"/>
                    </a:cubicBezTo>
                    <a:cubicBezTo>
                      <a:pt x="430625" y="208341"/>
                      <a:pt x="415861" y="201768"/>
                      <a:pt x="410909" y="183099"/>
                    </a:cubicBezTo>
                    <a:cubicBezTo>
                      <a:pt x="408689" y="172579"/>
                      <a:pt x="408689" y="161711"/>
                      <a:pt x="410909" y="151191"/>
                    </a:cubicBezTo>
                    <a:cubicBezTo>
                      <a:pt x="418148" y="110138"/>
                      <a:pt x="447865" y="64323"/>
                      <a:pt x="477584" y="48987"/>
                    </a:cubicBezTo>
                    <a:cubicBezTo>
                      <a:pt x="480336" y="47550"/>
                      <a:pt x="483203" y="46339"/>
                      <a:pt x="486156" y="45368"/>
                    </a:cubicBezTo>
                    <a:cubicBezTo>
                      <a:pt x="510445" y="37938"/>
                      <a:pt x="524542" y="58512"/>
                      <a:pt x="517684" y="95374"/>
                    </a:cubicBezTo>
                    <a:close/>
                  </a:path>
                </a:pathLst>
              </a:custGeom>
              <a:solidFill>
                <a:srgbClr val="3747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9" name="Freeform: Shape 928">
                <a:extLst>
                  <a:ext uri="{FF2B5EF4-FFF2-40B4-BE49-F238E27FC236}">
                    <a16:creationId xmlns:a16="http://schemas.microsoft.com/office/drawing/2014/main" id="{834BF5F0-7ECE-19CD-8F68-B1C6E9703C90}"/>
                  </a:ext>
                </a:extLst>
              </p:cNvPr>
              <p:cNvSpPr/>
              <p:nvPr/>
            </p:nvSpPr>
            <p:spPr>
              <a:xfrm>
                <a:off x="-3843243" y="1802622"/>
                <a:ext cx="108508" cy="158955"/>
              </a:xfrm>
              <a:custGeom>
                <a:avLst/>
                <a:gdLst>
                  <a:gd name="connsiteX0" fmla="*/ 106775 w 108508"/>
                  <a:gd name="connsiteY0" fmla="*/ 51513 h 158955"/>
                  <a:gd name="connsiteX1" fmla="*/ 40100 w 108508"/>
                  <a:gd name="connsiteY1" fmla="*/ 153907 h 158955"/>
                  <a:gd name="connsiteX2" fmla="*/ 0 w 108508"/>
                  <a:gd name="connsiteY2" fmla="*/ 139238 h 158955"/>
                  <a:gd name="connsiteX3" fmla="*/ 8572 w 108508"/>
                  <a:gd name="connsiteY3" fmla="*/ 135714 h 158955"/>
                  <a:gd name="connsiteX4" fmla="*/ 75247 w 108508"/>
                  <a:gd name="connsiteY4" fmla="*/ 33320 h 158955"/>
                  <a:gd name="connsiteX5" fmla="*/ 75247 w 108508"/>
                  <a:gd name="connsiteY5" fmla="*/ 1507 h 158955"/>
                  <a:gd name="connsiteX6" fmla="*/ 106775 w 108508"/>
                  <a:gd name="connsiteY6" fmla="*/ 51513 h 1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08" h="158955">
                    <a:moveTo>
                      <a:pt x="106775" y="51513"/>
                    </a:moveTo>
                    <a:cubicBezTo>
                      <a:pt x="99536" y="92661"/>
                      <a:pt x="69913" y="138476"/>
                      <a:pt x="40100" y="153907"/>
                    </a:cubicBezTo>
                    <a:cubicBezTo>
                      <a:pt x="19717" y="164480"/>
                      <a:pt x="4953" y="157907"/>
                      <a:pt x="0" y="139238"/>
                    </a:cubicBezTo>
                    <a:cubicBezTo>
                      <a:pt x="2943" y="138284"/>
                      <a:pt x="5810" y="137106"/>
                      <a:pt x="8572" y="135714"/>
                    </a:cubicBezTo>
                    <a:cubicBezTo>
                      <a:pt x="38005" y="120284"/>
                      <a:pt x="67723" y="74468"/>
                      <a:pt x="75247" y="33320"/>
                    </a:cubicBezTo>
                    <a:cubicBezTo>
                      <a:pt x="77467" y="22831"/>
                      <a:pt x="77467" y="11996"/>
                      <a:pt x="75247" y="1507"/>
                    </a:cubicBezTo>
                    <a:cubicBezTo>
                      <a:pt x="99536" y="-5923"/>
                      <a:pt x="113633" y="14651"/>
                      <a:pt x="106775" y="51513"/>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0" name="Freeform: Shape 929">
                <a:extLst>
                  <a:ext uri="{FF2B5EF4-FFF2-40B4-BE49-F238E27FC236}">
                    <a16:creationId xmlns:a16="http://schemas.microsoft.com/office/drawing/2014/main" id="{AC18BEB6-E550-06F1-5D50-67C75B33A6A7}"/>
                  </a:ext>
                </a:extLst>
              </p:cNvPr>
              <p:cNvSpPr/>
              <p:nvPr/>
            </p:nvSpPr>
            <p:spPr>
              <a:xfrm>
                <a:off x="-3844907" y="1804605"/>
                <a:ext cx="100589" cy="152018"/>
              </a:xfrm>
              <a:custGeom>
                <a:avLst/>
                <a:gdLst>
                  <a:gd name="connsiteX0" fmla="*/ 80055 w 100589"/>
                  <a:gd name="connsiteY0" fmla="*/ 1238 h 152018"/>
                  <a:gd name="connsiteX1" fmla="*/ 80055 w 100589"/>
                  <a:gd name="connsiteY1" fmla="*/ 1238 h 152018"/>
                  <a:gd name="connsiteX2" fmla="*/ 94247 w 100589"/>
                  <a:gd name="connsiteY2" fmla="*/ 8096 h 152018"/>
                  <a:gd name="connsiteX3" fmla="*/ 89675 w 100589"/>
                  <a:gd name="connsiteY3" fmla="*/ 84296 h 152018"/>
                  <a:gd name="connsiteX4" fmla="*/ 24429 w 100589"/>
                  <a:gd name="connsiteY4" fmla="*/ 150114 h 152018"/>
                  <a:gd name="connsiteX5" fmla="*/ 3855 w 100589"/>
                  <a:gd name="connsiteY5" fmla="*/ 136969 h 152018"/>
                  <a:gd name="connsiteX6" fmla="*/ 3855 w 100589"/>
                  <a:gd name="connsiteY6" fmla="*/ 106204 h 152018"/>
                  <a:gd name="connsiteX7" fmla="*/ 69292 w 100589"/>
                  <a:gd name="connsiteY7" fmla="*/ 5334 h 152018"/>
                  <a:gd name="connsiteX8" fmla="*/ 77293 w 100589"/>
                  <a:gd name="connsiteY8" fmla="*/ 1905 h 152018"/>
                  <a:gd name="connsiteX9" fmla="*/ 80055 w 100589"/>
                  <a:gd name="connsiteY9" fmla="*/ 1905 h 152018"/>
                  <a:gd name="connsiteX10" fmla="*/ 80055 w 100589"/>
                  <a:gd name="connsiteY10" fmla="*/ 0 h 152018"/>
                  <a:gd name="connsiteX11" fmla="*/ 76912 w 100589"/>
                  <a:gd name="connsiteY11" fmla="*/ 0 h 152018"/>
                  <a:gd name="connsiteX12" fmla="*/ 68340 w 100589"/>
                  <a:gd name="connsiteY12" fmla="*/ 3619 h 152018"/>
                  <a:gd name="connsiteX13" fmla="*/ 1665 w 100589"/>
                  <a:gd name="connsiteY13" fmla="*/ 105823 h 152018"/>
                  <a:gd name="connsiteX14" fmla="*/ 1665 w 100589"/>
                  <a:gd name="connsiteY14" fmla="*/ 137731 h 152018"/>
                  <a:gd name="connsiteX15" fmla="*/ 23953 w 100589"/>
                  <a:gd name="connsiteY15" fmla="*/ 152019 h 152018"/>
                  <a:gd name="connsiteX16" fmla="*/ 23953 w 100589"/>
                  <a:gd name="connsiteY16" fmla="*/ 152019 h 152018"/>
                  <a:gd name="connsiteX17" fmla="*/ 90628 w 100589"/>
                  <a:gd name="connsiteY17" fmla="*/ 85344 h 152018"/>
                  <a:gd name="connsiteX18" fmla="*/ 79103 w 100589"/>
                  <a:gd name="connsiteY18" fmla="*/ 191 h 1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589" h="152018">
                    <a:moveTo>
                      <a:pt x="80055" y="1238"/>
                    </a:moveTo>
                    <a:lnTo>
                      <a:pt x="80055" y="1238"/>
                    </a:lnTo>
                    <a:cubicBezTo>
                      <a:pt x="85656" y="912"/>
                      <a:pt x="91028" y="3506"/>
                      <a:pt x="94247" y="8096"/>
                    </a:cubicBezTo>
                    <a:cubicBezTo>
                      <a:pt x="106440" y="25432"/>
                      <a:pt x="94724" y="69723"/>
                      <a:pt x="89675" y="84296"/>
                    </a:cubicBezTo>
                    <a:cubicBezTo>
                      <a:pt x="82627" y="104013"/>
                      <a:pt x="37002" y="150114"/>
                      <a:pt x="24429" y="150114"/>
                    </a:cubicBezTo>
                    <a:cubicBezTo>
                      <a:pt x="16047" y="148758"/>
                      <a:pt x="8608" y="144001"/>
                      <a:pt x="3855" y="136969"/>
                    </a:cubicBezTo>
                    <a:cubicBezTo>
                      <a:pt x="1750" y="126822"/>
                      <a:pt x="1750" y="116351"/>
                      <a:pt x="3855" y="106204"/>
                    </a:cubicBezTo>
                    <a:cubicBezTo>
                      <a:pt x="11094" y="65627"/>
                      <a:pt x="40431" y="20479"/>
                      <a:pt x="69292" y="5334"/>
                    </a:cubicBezTo>
                    <a:cubicBezTo>
                      <a:pt x="71845" y="3940"/>
                      <a:pt x="74521" y="2792"/>
                      <a:pt x="77293" y="1905"/>
                    </a:cubicBezTo>
                    <a:lnTo>
                      <a:pt x="80055" y="1905"/>
                    </a:lnTo>
                    <a:moveTo>
                      <a:pt x="80055" y="0"/>
                    </a:moveTo>
                    <a:lnTo>
                      <a:pt x="76912" y="0"/>
                    </a:lnTo>
                    <a:cubicBezTo>
                      <a:pt x="73959" y="972"/>
                      <a:pt x="71092" y="2182"/>
                      <a:pt x="68340" y="3619"/>
                    </a:cubicBezTo>
                    <a:cubicBezTo>
                      <a:pt x="38907" y="18955"/>
                      <a:pt x="9189" y="64770"/>
                      <a:pt x="1665" y="105823"/>
                    </a:cubicBezTo>
                    <a:cubicBezTo>
                      <a:pt x="-555" y="116343"/>
                      <a:pt x="-555" y="127211"/>
                      <a:pt x="1665" y="137731"/>
                    </a:cubicBezTo>
                    <a:cubicBezTo>
                      <a:pt x="6741" y="145426"/>
                      <a:pt x="14838" y="150615"/>
                      <a:pt x="23953" y="152019"/>
                    </a:cubicBezTo>
                    <a:lnTo>
                      <a:pt x="23953" y="152019"/>
                    </a:lnTo>
                    <a:cubicBezTo>
                      <a:pt x="37574" y="152019"/>
                      <a:pt x="83484" y="105537"/>
                      <a:pt x="90628" y="85344"/>
                    </a:cubicBezTo>
                    <a:cubicBezTo>
                      <a:pt x="97772" y="65151"/>
                      <a:pt x="113774" y="191"/>
                      <a:pt x="79103" y="191"/>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31" name="Freeform: Shape 930">
                <a:extLst>
                  <a:ext uri="{FF2B5EF4-FFF2-40B4-BE49-F238E27FC236}">
                    <a16:creationId xmlns:a16="http://schemas.microsoft.com/office/drawing/2014/main" id="{C9BA94F3-0A05-5A2A-F147-80D93931198A}"/>
                  </a:ext>
                </a:extLst>
              </p:cNvPr>
              <p:cNvSpPr/>
              <p:nvPr/>
            </p:nvSpPr>
            <p:spPr>
              <a:xfrm>
                <a:off x="-4253044" y="2097784"/>
                <a:ext cx="732412" cy="431147"/>
              </a:xfrm>
              <a:custGeom>
                <a:avLst/>
                <a:gdLst>
                  <a:gd name="connsiteX0" fmla="*/ 130 w 732412"/>
                  <a:gd name="connsiteY0" fmla="*/ 431102 h 431147"/>
                  <a:gd name="connsiteX1" fmla="*/ 693741 w 732412"/>
                  <a:gd name="connsiteY1" fmla="*/ 32385 h 431147"/>
                  <a:gd name="connsiteX2" fmla="*/ 703266 w 732412"/>
                  <a:gd name="connsiteY2" fmla="*/ 27051 h 431147"/>
                  <a:gd name="connsiteX3" fmla="*/ 732413 w 732412"/>
                  <a:gd name="connsiteY3" fmla="*/ 0 h 431147"/>
                  <a:gd name="connsiteX4" fmla="*/ 39374 w 732412"/>
                  <a:gd name="connsiteY4" fmla="*/ 400050 h 431147"/>
                  <a:gd name="connsiteX5" fmla="*/ 130 w 732412"/>
                  <a:gd name="connsiteY5" fmla="*/ 431102 h 43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412" h="431147">
                    <a:moveTo>
                      <a:pt x="130" y="431102"/>
                    </a:moveTo>
                    <a:lnTo>
                      <a:pt x="693741" y="32385"/>
                    </a:lnTo>
                    <a:lnTo>
                      <a:pt x="703266" y="27051"/>
                    </a:lnTo>
                    <a:cubicBezTo>
                      <a:pt x="704981" y="26003"/>
                      <a:pt x="732413" y="0"/>
                      <a:pt x="732413" y="0"/>
                    </a:cubicBezTo>
                    <a:lnTo>
                      <a:pt x="39374" y="400050"/>
                    </a:lnTo>
                    <a:cubicBezTo>
                      <a:pt x="39374" y="400050"/>
                      <a:pt x="-2632" y="432530"/>
                      <a:pt x="130" y="431102"/>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1" name="Graphic 27">
              <a:extLst>
                <a:ext uri="{FF2B5EF4-FFF2-40B4-BE49-F238E27FC236}">
                  <a16:creationId xmlns:a16="http://schemas.microsoft.com/office/drawing/2014/main" id="{223EE7E0-3848-F72C-78EB-4E7C4C6D0B75}"/>
                </a:ext>
              </a:extLst>
            </p:cNvPr>
            <p:cNvGrpSpPr/>
            <p:nvPr/>
          </p:nvGrpSpPr>
          <p:grpSpPr>
            <a:xfrm>
              <a:off x="-4355878" y="2194708"/>
              <a:ext cx="988599" cy="2161898"/>
              <a:chOff x="-4355878" y="2194708"/>
              <a:chExt cx="988599" cy="2161898"/>
            </a:xfrm>
          </p:grpSpPr>
          <p:sp>
            <p:nvSpPr>
              <p:cNvPr id="22" name="Freeform: Shape 21">
                <a:extLst>
                  <a:ext uri="{FF2B5EF4-FFF2-40B4-BE49-F238E27FC236}">
                    <a16:creationId xmlns:a16="http://schemas.microsoft.com/office/drawing/2014/main" id="{6FA4C214-4512-64DE-E684-5342B04BC125}"/>
                  </a:ext>
                </a:extLst>
              </p:cNvPr>
              <p:cNvSpPr/>
              <p:nvPr/>
            </p:nvSpPr>
            <p:spPr>
              <a:xfrm>
                <a:off x="-4355878" y="2310999"/>
                <a:ext cx="988599" cy="1146816"/>
              </a:xfrm>
              <a:custGeom>
                <a:avLst/>
                <a:gdLst>
                  <a:gd name="connsiteX0" fmla="*/ 965740 w 988599"/>
                  <a:gd name="connsiteY0" fmla="*/ 599744 h 1146816"/>
                  <a:gd name="connsiteX1" fmla="*/ 22765 w 988599"/>
                  <a:gd name="connsiteY1" fmla="*/ 1144098 h 1146816"/>
                  <a:gd name="connsiteX2" fmla="*/ 0 w 988599"/>
                  <a:gd name="connsiteY2" fmla="*/ 1126857 h 1146816"/>
                  <a:gd name="connsiteX3" fmla="*/ 0 w 988599"/>
                  <a:gd name="connsiteY3" fmla="*/ 590695 h 1146816"/>
                  <a:gd name="connsiteX4" fmla="*/ 22765 w 988599"/>
                  <a:gd name="connsiteY4" fmla="*/ 547166 h 1146816"/>
                  <a:gd name="connsiteX5" fmla="*/ 965740 w 988599"/>
                  <a:gd name="connsiteY5" fmla="*/ 2717 h 1146816"/>
                  <a:gd name="connsiteX6" fmla="*/ 988600 w 988599"/>
                  <a:gd name="connsiteY6" fmla="*/ 20052 h 1146816"/>
                  <a:gd name="connsiteX7" fmla="*/ 988600 w 988599"/>
                  <a:gd name="connsiteY7" fmla="*/ 556024 h 1146816"/>
                  <a:gd name="connsiteX8" fmla="*/ 965740 w 988599"/>
                  <a:gd name="connsiteY8" fmla="*/ 599744 h 11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599" h="1146816">
                    <a:moveTo>
                      <a:pt x="965740" y="599744"/>
                    </a:moveTo>
                    <a:lnTo>
                      <a:pt x="22765" y="1144098"/>
                    </a:lnTo>
                    <a:cubicBezTo>
                      <a:pt x="10192" y="1151337"/>
                      <a:pt x="0" y="1143622"/>
                      <a:pt x="0" y="1126857"/>
                    </a:cubicBezTo>
                    <a:lnTo>
                      <a:pt x="0" y="590695"/>
                    </a:lnTo>
                    <a:cubicBezTo>
                      <a:pt x="261" y="573398"/>
                      <a:pt x="8707" y="557244"/>
                      <a:pt x="22765" y="547166"/>
                    </a:cubicBezTo>
                    <a:lnTo>
                      <a:pt x="965740" y="2717"/>
                    </a:lnTo>
                    <a:cubicBezTo>
                      <a:pt x="978408" y="-4522"/>
                      <a:pt x="988600" y="3193"/>
                      <a:pt x="988600" y="20052"/>
                    </a:cubicBezTo>
                    <a:lnTo>
                      <a:pt x="988600" y="556024"/>
                    </a:lnTo>
                    <a:cubicBezTo>
                      <a:pt x="988362" y="573398"/>
                      <a:pt x="979875" y="589628"/>
                      <a:pt x="965740" y="599744"/>
                    </a:cubicBezTo>
                    <a:close/>
                  </a:path>
                </a:pathLst>
              </a:custGeom>
              <a:solidFill>
                <a:srgbClr val="008D36">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E9AEDFD4-4812-A1E9-1A09-F25603F2D41C}"/>
                  </a:ext>
                </a:extLst>
              </p:cNvPr>
              <p:cNvSpPr/>
              <p:nvPr/>
            </p:nvSpPr>
            <p:spPr>
              <a:xfrm>
                <a:off x="-4225411" y="2875947"/>
                <a:ext cx="10560" cy="8035"/>
              </a:xfrm>
              <a:custGeom>
                <a:avLst/>
                <a:gdLst>
                  <a:gd name="connsiteX0" fmla="*/ 2311 w 10560"/>
                  <a:gd name="connsiteY0" fmla="*/ 8031 h 8035"/>
                  <a:gd name="connsiteX1" fmla="*/ 311 w 10560"/>
                  <a:gd name="connsiteY1" fmla="*/ 6888 h 8035"/>
                  <a:gd name="connsiteX2" fmla="*/ 1136 w 10560"/>
                  <a:gd name="connsiteY2" fmla="*/ 3763 h 8035"/>
                  <a:gd name="connsiteX3" fmla="*/ 1168 w 10560"/>
                  <a:gd name="connsiteY3" fmla="*/ 3744 h 8035"/>
                  <a:gd name="connsiteX4" fmla="*/ 7073 w 10560"/>
                  <a:gd name="connsiteY4" fmla="*/ 315 h 8035"/>
                  <a:gd name="connsiteX5" fmla="*/ 10312 w 10560"/>
                  <a:gd name="connsiteY5" fmla="*/ 1173 h 8035"/>
                  <a:gd name="connsiteX6" fmla="*/ 9455 w 10560"/>
                  <a:gd name="connsiteY6" fmla="*/ 4316 h 8035"/>
                  <a:gd name="connsiteX7" fmla="*/ 3454 w 10560"/>
                  <a:gd name="connsiteY7" fmla="*/ 7745 h 8035"/>
                  <a:gd name="connsiteX8" fmla="*/ 2311 w 10560"/>
                  <a:gd name="connsiteY8" fmla="*/ 8031 h 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0" h="8035">
                    <a:moveTo>
                      <a:pt x="2311" y="8031"/>
                    </a:moveTo>
                    <a:cubicBezTo>
                      <a:pt x="1476" y="8088"/>
                      <a:pt x="690" y="7631"/>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1" y="7926"/>
                      <a:pt x="2709" y="8021"/>
                      <a:pt x="2311" y="803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C8FBDC80-5D47-91DE-30AA-00D5A7D0AAFF}"/>
                  </a:ext>
                </a:extLst>
              </p:cNvPr>
              <p:cNvSpPr/>
              <p:nvPr/>
            </p:nvSpPr>
            <p:spPr>
              <a:xfrm>
                <a:off x="-4207352" y="2512455"/>
                <a:ext cx="621790" cy="361141"/>
              </a:xfrm>
              <a:custGeom>
                <a:avLst/>
                <a:gdLst>
                  <a:gd name="connsiteX0" fmla="*/ 2350 w 621790"/>
                  <a:gd name="connsiteY0" fmla="*/ 361141 h 361141"/>
                  <a:gd name="connsiteX1" fmla="*/ 349 w 621790"/>
                  <a:gd name="connsiteY1" fmla="*/ 359998 h 361141"/>
                  <a:gd name="connsiteX2" fmla="*/ 1005 w 621790"/>
                  <a:gd name="connsiteY2" fmla="*/ 356969 h 361141"/>
                  <a:gd name="connsiteX3" fmla="*/ 1207 w 621790"/>
                  <a:gd name="connsiteY3" fmla="*/ 356855 h 361141"/>
                  <a:gd name="connsiteX4" fmla="*/ 13303 w 621790"/>
                  <a:gd name="connsiteY4" fmla="*/ 349806 h 361141"/>
                  <a:gd name="connsiteX5" fmla="*/ 16447 w 621790"/>
                  <a:gd name="connsiteY5" fmla="*/ 350664 h 361141"/>
                  <a:gd name="connsiteX6" fmla="*/ 15589 w 621790"/>
                  <a:gd name="connsiteY6" fmla="*/ 353807 h 361141"/>
                  <a:gd name="connsiteX7" fmla="*/ 3493 w 621790"/>
                  <a:gd name="connsiteY7" fmla="*/ 360855 h 361141"/>
                  <a:gd name="connsiteX8" fmla="*/ 2350 w 621790"/>
                  <a:gd name="connsiteY8" fmla="*/ 361141 h 361141"/>
                  <a:gd name="connsiteX9" fmla="*/ 26543 w 621790"/>
                  <a:gd name="connsiteY9" fmla="*/ 347139 h 361141"/>
                  <a:gd name="connsiteX10" fmla="*/ 24543 w 621790"/>
                  <a:gd name="connsiteY10" fmla="*/ 345996 h 361141"/>
                  <a:gd name="connsiteX11" fmla="*/ 25372 w 621790"/>
                  <a:gd name="connsiteY11" fmla="*/ 342872 h 361141"/>
                  <a:gd name="connsiteX12" fmla="*/ 25400 w 621790"/>
                  <a:gd name="connsiteY12" fmla="*/ 342853 h 361141"/>
                  <a:gd name="connsiteX13" fmla="*/ 37497 w 621790"/>
                  <a:gd name="connsiteY13" fmla="*/ 335900 h 361141"/>
                  <a:gd name="connsiteX14" fmla="*/ 40707 w 621790"/>
                  <a:gd name="connsiteY14" fmla="*/ 336262 h 361141"/>
                  <a:gd name="connsiteX15" fmla="*/ 40345 w 621790"/>
                  <a:gd name="connsiteY15" fmla="*/ 339472 h 361141"/>
                  <a:gd name="connsiteX16" fmla="*/ 39783 w 621790"/>
                  <a:gd name="connsiteY16" fmla="*/ 339805 h 361141"/>
                  <a:gd name="connsiteX17" fmla="*/ 27686 w 621790"/>
                  <a:gd name="connsiteY17" fmla="*/ 346854 h 361141"/>
                  <a:gd name="connsiteX18" fmla="*/ 26543 w 621790"/>
                  <a:gd name="connsiteY18" fmla="*/ 347139 h 361141"/>
                  <a:gd name="connsiteX19" fmla="*/ 50737 w 621790"/>
                  <a:gd name="connsiteY19" fmla="*/ 333138 h 361141"/>
                  <a:gd name="connsiteX20" fmla="*/ 48736 w 621790"/>
                  <a:gd name="connsiteY20" fmla="*/ 331995 h 361141"/>
                  <a:gd name="connsiteX21" fmla="*/ 49565 w 621790"/>
                  <a:gd name="connsiteY21" fmla="*/ 328870 h 361141"/>
                  <a:gd name="connsiteX22" fmla="*/ 49594 w 621790"/>
                  <a:gd name="connsiteY22" fmla="*/ 328851 h 361141"/>
                  <a:gd name="connsiteX23" fmla="*/ 61690 w 621790"/>
                  <a:gd name="connsiteY23" fmla="*/ 321898 h 361141"/>
                  <a:gd name="connsiteX24" fmla="*/ 64834 w 621790"/>
                  <a:gd name="connsiteY24" fmla="*/ 322755 h 361141"/>
                  <a:gd name="connsiteX25" fmla="*/ 63976 w 621790"/>
                  <a:gd name="connsiteY25" fmla="*/ 325899 h 361141"/>
                  <a:gd name="connsiteX26" fmla="*/ 51880 w 621790"/>
                  <a:gd name="connsiteY26" fmla="*/ 332852 h 361141"/>
                  <a:gd name="connsiteX27" fmla="*/ 50737 w 621790"/>
                  <a:gd name="connsiteY27" fmla="*/ 333138 h 361141"/>
                  <a:gd name="connsiteX28" fmla="*/ 74930 w 621790"/>
                  <a:gd name="connsiteY28" fmla="*/ 319231 h 361141"/>
                  <a:gd name="connsiteX29" fmla="*/ 72930 w 621790"/>
                  <a:gd name="connsiteY29" fmla="*/ 318088 h 361141"/>
                  <a:gd name="connsiteX30" fmla="*/ 73587 w 621790"/>
                  <a:gd name="connsiteY30" fmla="*/ 315059 h 361141"/>
                  <a:gd name="connsiteX31" fmla="*/ 73787 w 621790"/>
                  <a:gd name="connsiteY31" fmla="*/ 314945 h 361141"/>
                  <a:gd name="connsiteX32" fmla="*/ 85884 w 621790"/>
                  <a:gd name="connsiteY32" fmla="*/ 307896 h 361141"/>
                  <a:gd name="connsiteX33" fmla="*/ 89027 w 621790"/>
                  <a:gd name="connsiteY33" fmla="*/ 308754 h 361141"/>
                  <a:gd name="connsiteX34" fmla="*/ 88170 w 621790"/>
                  <a:gd name="connsiteY34" fmla="*/ 311897 h 361141"/>
                  <a:gd name="connsiteX35" fmla="*/ 76073 w 621790"/>
                  <a:gd name="connsiteY35" fmla="*/ 318850 h 361141"/>
                  <a:gd name="connsiteX36" fmla="*/ 74930 w 621790"/>
                  <a:gd name="connsiteY36" fmla="*/ 319231 h 361141"/>
                  <a:gd name="connsiteX37" fmla="*/ 99124 w 621790"/>
                  <a:gd name="connsiteY37" fmla="*/ 305229 h 361141"/>
                  <a:gd name="connsiteX38" fmla="*/ 97123 w 621790"/>
                  <a:gd name="connsiteY38" fmla="*/ 304086 h 361141"/>
                  <a:gd name="connsiteX39" fmla="*/ 97952 w 621790"/>
                  <a:gd name="connsiteY39" fmla="*/ 300962 h 361141"/>
                  <a:gd name="connsiteX40" fmla="*/ 97981 w 621790"/>
                  <a:gd name="connsiteY40" fmla="*/ 300943 h 361141"/>
                  <a:gd name="connsiteX41" fmla="*/ 110077 w 621790"/>
                  <a:gd name="connsiteY41" fmla="*/ 293895 h 361141"/>
                  <a:gd name="connsiteX42" fmla="*/ 113221 w 621790"/>
                  <a:gd name="connsiteY42" fmla="*/ 294752 h 361141"/>
                  <a:gd name="connsiteX43" fmla="*/ 112563 w 621790"/>
                  <a:gd name="connsiteY43" fmla="*/ 297781 h 361141"/>
                  <a:gd name="connsiteX44" fmla="*/ 112363 w 621790"/>
                  <a:gd name="connsiteY44" fmla="*/ 297895 h 361141"/>
                  <a:gd name="connsiteX45" fmla="*/ 100267 w 621790"/>
                  <a:gd name="connsiteY45" fmla="*/ 304944 h 361141"/>
                  <a:gd name="connsiteX46" fmla="*/ 99124 w 621790"/>
                  <a:gd name="connsiteY46" fmla="*/ 305229 h 361141"/>
                  <a:gd name="connsiteX47" fmla="*/ 123317 w 621790"/>
                  <a:gd name="connsiteY47" fmla="*/ 291228 h 361141"/>
                  <a:gd name="connsiteX48" fmla="*/ 120993 w 621790"/>
                  <a:gd name="connsiteY48" fmla="*/ 288980 h 361141"/>
                  <a:gd name="connsiteX49" fmla="*/ 122174 w 621790"/>
                  <a:gd name="connsiteY49" fmla="*/ 286941 h 361141"/>
                  <a:gd name="connsiteX50" fmla="*/ 134271 w 621790"/>
                  <a:gd name="connsiteY50" fmla="*/ 279988 h 361141"/>
                  <a:gd name="connsiteX51" fmla="*/ 137414 w 621790"/>
                  <a:gd name="connsiteY51" fmla="*/ 280845 h 361141"/>
                  <a:gd name="connsiteX52" fmla="*/ 136557 w 621790"/>
                  <a:gd name="connsiteY52" fmla="*/ 283989 h 361141"/>
                  <a:gd name="connsiteX53" fmla="*/ 124460 w 621790"/>
                  <a:gd name="connsiteY53" fmla="*/ 290942 h 361141"/>
                  <a:gd name="connsiteX54" fmla="*/ 123317 w 621790"/>
                  <a:gd name="connsiteY54" fmla="*/ 291228 h 361141"/>
                  <a:gd name="connsiteX55" fmla="*/ 147511 w 621790"/>
                  <a:gd name="connsiteY55" fmla="*/ 277321 h 361141"/>
                  <a:gd name="connsiteX56" fmla="*/ 145272 w 621790"/>
                  <a:gd name="connsiteY56" fmla="*/ 274797 h 361141"/>
                  <a:gd name="connsiteX57" fmla="*/ 146368 w 621790"/>
                  <a:gd name="connsiteY57" fmla="*/ 272940 h 361141"/>
                  <a:gd name="connsiteX58" fmla="*/ 158464 w 621790"/>
                  <a:gd name="connsiteY58" fmla="*/ 265986 h 361141"/>
                  <a:gd name="connsiteX59" fmla="*/ 161493 w 621790"/>
                  <a:gd name="connsiteY59" fmla="*/ 266644 h 361141"/>
                  <a:gd name="connsiteX60" fmla="*/ 161608 w 621790"/>
                  <a:gd name="connsiteY60" fmla="*/ 266844 h 361141"/>
                  <a:gd name="connsiteX61" fmla="*/ 160779 w 621790"/>
                  <a:gd name="connsiteY61" fmla="*/ 269968 h 361141"/>
                  <a:gd name="connsiteX62" fmla="*/ 160750 w 621790"/>
                  <a:gd name="connsiteY62" fmla="*/ 269987 h 361141"/>
                  <a:gd name="connsiteX63" fmla="*/ 148654 w 621790"/>
                  <a:gd name="connsiteY63" fmla="*/ 276940 h 361141"/>
                  <a:gd name="connsiteX64" fmla="*/ 147511 w 621790"/>
                  <a:gd name="connsiteY64" fmla="*/ 277321 h 361141"/>
                  <a:gd name="connsiteX65" fmla="*/ 171704 w 621790"/>
                  <a:gd name="connsiteY65" fmla="*/ 263319 h 361141"/>
                  <a:gd name="connsiteX66" fmla="*/ 169704 w 621790"/>
                  <a:gd name="connsiteY66" fmla="*/ 262176 h 361141"/>
                  <a:gd name="connsiteX67" fmla="*/ 170561 w 621790"/>
                  <a:gd name="connsiteY67" fmla="*/ 259033 h 361141"/>
                  <a:gd name="connsiteX68" fmla="*/ 182658 w 621790"/>
                  <a:gd name="connsiteY68" fmla="*/ 251985 h 361141"/>
                  <a:gd name="connsiteX69" fmla="*/ 185801 w 621790"/>
                  <a:gd name="connsiteY69" fmla="*/ 252842 h 361141"/>
                  <a:gd name="connsiteX70" fmla="*/ 185039 w 621790"/>
                  <a:gd name="connsiteY70" fmla="*/ 255985 h 361141"/>
                  <a:gd name="connsiteX71" fmla="*/ 185039 w 621790"/>
                  <a:gd name="connsiteY71" fmla="*/ 255985 h 361141"/>
                  <a:gd name="connsiteX72" fmla="*/ 172847 w 621790"/>
                  <a:gd name="connsiteY72" fmla="*/ 263034 h 361141"/>
                  <a:gd name="connsiteX73" fmla="*/ 171704 w 621790"/>
                  <a:gd name="connsiteY73" fmla="*/ 263319 h 361141"/>
                  <a:gd name="connsiteX74" fmla="*/ 195898 w 621790"/>
                  <a:gd name="connsiteY74" fmla="*/ 249318 h 361141"/>
                  <a:gd name="connsiteX75" fmla="*/ 193897 w 621790"/>
                  <a:gd name="connsiteY75" fmla="*/ 248175 h 361141"/>
                  <a:gd name="connsiteX76" fmla="*/ 194755 w 621790"/>
                  <a:gd name="connsiteY76" fmla="*/ 245031 h 361141"/>
                  <a:gd name="connsiteX77" fmla="*/ 206851 w 621790"/>
                  <a:gd name="connsiteY77" fmla="*/ 238078 h 361141"/>
                  <a:gd name="connsiteX78" fmla="*/ 210090 w 621790"/>
                  <a:gd name="connsiteY78" fmla="*/ 238840 h 361141"/>
                  <a:gd name="connsiteX79" fmla="*/ 209233 w 621790"/>
                  <a:gd name="connsiteY79" fmla="*/ 242079 h 361141"/>
                  <a:gd name="connsiteX80" fmla="*/ 197136 w 621790"/>
                  <a:gd name="connsiteY80" fmla="*/ 249032 h 361141"/>
                  <a:gd name="connsiteX81" fmla="*/ 195898 w 621790"/>
                  <a:gd name="connsiteY81" fmla="*/ 249794 h 361141"/>
                  <a:gd name="connsiteX82" fmla="*/ 220186 w 621790"/>
                  <a:gd name="connsiteY82" fmla="*/ 235316 h 361141"/>
                  <a:gd name="connsiteX83" fmla="*/ 218186 w 621790"/>
                  <a:gd name="connsiteY83" fmla="*/ 234173 h 361141"/>
                  <a:gd name="connsiteX84" fmla="*/ 218948 w 621790"/>
                  <a:gd name="connsiteY84" fmla="*/ 231030 h 361141"/>
                  <a:gd name="connsiteX85" fmla="*/ 218948 w 621790"/>
                  <a:gd name="connsiteY85" fmla="*/ 231030 h 361141"/>
                  <a:gd name="connsiteX86" fmla="*/ 231140 w 621790"/>
                  <a:gd name="connsiteY86" fmla="*/ 224076 h 361141"/>
                  <a:gd name="connsiteX87" fmla="*/ 234264 w 621790"/>
                  <a:gd name="connsiteY87" fmla="*/ 224905 h 361141"/>
                  <a:gd name="connsiteX88" fmla="*/ 234283 w 621790"/>
                  <a:gd name="connsiteY88" fmla="*/ 224934 h 361141"/>
                  <a:gd name="connsiteX89" fmla="*/ 233426 w 621790"/>
                  <a:gd name="connsiteY89" fmla="*/ 228077 h 361141"/>
                  <a:gd name="connsiteX90" fmla="*/ 221329 w 621790"/>
                  <a:gd name="connsiteY90" fmla="*/ 235030 h 361141"/>
                  <a:gd name="connsiteX91" fmla="*/ 220567 w 621790"/>
                  <a:gd name="connsiteY91" fmla="*/ 235316 h 361141"/>
                  <a:gd name="connsiteX92" fmla="*/ 244380 w 621790"/>
                  <a:gd name="connsiteY92" fmla="*/ 221219 h 361141"/>
                  <a:gd name="connsiteX93" fmla="*/ 242380 w 621790"/>
                  <a:gd name="connsiteY93" fmla="*/ 220076 h 361141"/>
                  <a:gd name="connsiteX94" fmla="*/ 243037 w 621790"/>
                  <a:gd name="connsiteY94" fmla="*/ 217047 h 361141"/>
                  <a:gd name="connsiteX95" fmla="*/ 243237 w 621790"/>
                  <a:gd name="connsiteY95" fmla="*/ 216933 h 361141"/>
                  <a:gd name="connsiteX96" fmla="*/ 255334 w 621790"/>
                  <a:gd name="connsiteY96" fmla="*/ 209884 h 361141"/>
                  <a:gd name="connsiteX97" fmla="*/ 258477 w 621790"/>
                  <a:gd name="connsiteY97" fmla="*/ 210741 h 361141"/>
                  <a:gd name="connsiteX98" fmla="*/ 257620 w 621790"/>
                  <a:gd name="connsiteY98" fmla="*/ 213885 h 361141"/>
                  <a:gd name="connsiteX99" fmla="*/ 245523 w 621790"/>
                  <a:gd name="connsiteY99" fmla="*/ 220838 h 361141"/>
                  <a:gd name="connsiteX100" fmla="*/ 244380 w 621790"/>
                  <a:gd name="connsiteY100" fmla="*/ 221219 h 361141"/>
                  <a:gd name="connsiteX101" fmla="*/ 268573 w 621790"/>
                  <a:gd name="connsiteY101" fmla="*/ 207217 h 361141"/>
                  <a:gd name="connsiteX102" fmla="*/ 266573 w 621790"/>
                  <a:gd name="connsiteY102" fmla="*/ 206074 h 361141"/>
                  <a:gd name="connsiteX103" fmla="*/ 267402 w 621790"/>
                  <a:gd name="connsiteY103" fmla="*/ 202950 h 361141"/>
                  <a:gd name="connsiteX104" fmla="*/ 267430 w 621790"/>
                  <a:gd name="connsiteY104" fmla="*/ 202931 h 361141"/>
                  <a:gd name="connsiteX105" fmla="*/ 279527 w 621790"/>
                  <a:gd name="connsiteY105" fmla="*/ 195882 h 361141"/>
                  <a:gd name="connsiteX106" fmla="*/ 282670 w 621790"/>
                  <a:gd name="connsiteY106" fmla="*/ 196740 h 361141"/>
                  <a:gd name="connsiteX107" fmla="*/ 281842 w 621790"/>
                  <a:gd name="connsiteY107" fmla="*/ 199864 h 361141"/>
                  <a:gd name="connsiteX108" fmla="*/ 281813 w 621790"/>
                  <a:gd name="connsiteY108" fmla="*/ 199883 h 361141"/>
                  <a:gd name="connsiteX109" fmla="*/ 269716 w 621790"/>
                  <a:gd name="connsiteY109" fmla="*/ 206931 h 361141"/>
                  <a:gd name="connsiteX110" fmla="*/ 292767 w 621790"/>
                  <a:gd name="connsiteY110" fmla="*/ 193215 h 361141"/>
                  <a:gd name="connsiteX111" fmla="*/ 290767 w 621790"/>
                  <a:gd name="connsiteY111" fmla="*/ 192072 h 361141"/>
                  <a:gd name="connsiteX112" fmla="*/ 291595 w 621790"/>
                  <a:gd name="connsiteY112" fmla="*/ 188948 h 361141"/>
                  <a:gd name="connsiteX113" fmla="*/ 291624 w 621790"/>
                  <a:gd name="connsiteY113" fmla="*/ 188929 h 361141"/>
                  <a:gd name="connsiteX114" fmla="*/ 303721 w 621790"/>
                  <a:gd name="connsiteY114" fmla="*/ 181976 h 361141"/>
                  <a:gd name="connsiteX115" fmla="*/ 306864 w 621790"/>
                  <a:gd name="connsiteY115" fmla="*/ 182833 h 361141"/>
                  <a:gd name="connsiteX116" fmla="*/ 306007 w 621790"/>
                  <a:gd name="connsiteY116" fmla="*/ 185976 h 361141"/>
                  <a:gd name="connsiteX117" fmla="*/ 293910 w 621790"/>
                  <a:gd name="connsiteY117" fmla="*/ 192930 h 361141"/>
                  <a:gd name="connsiteX118" fmla="*/ 316960 w 621790"/>
                  <a:gd name="connsiteY118" fmla="*/ 179309 h 361141"/>
                  <a:gd name="connsiteX119" fmla="*/ 314960 w 621790"/>
                  <a:gd name="connsiteY119" fmla="*/ 178166 h 361141"/>
                  <a:gd name="connsiteX120" fmla="*/ 315817 w 621790"/>
                  <a:gd name="connsiteY120" fmla="*/ 174927 h 361141"/>
                  <a:gd name="connsiteX121" fmla="*/ 327914 w 621790"/>
                  <a:gd name="connsiteY121" fmla="*/ 167974 h 361141"/>
                  <a:gd name="connsiteX122" fmla="*/ 331057 w 621790"/>
                  <a:gd name="connsiteY122" fmla="*/ 168831 h 361141"/>
                  <a:gd name="connsiteX123" fmla="*/ 330200 w 621790"/>
                  <a:gd name="connsiteY123" fmla="*/ 171975 h 361141"/>
                  <a:gd name="connsiteX124" fmla="*/ 318103 w 621790"/>
                  <a:gd name="connsiteY124" fmla="*/ 178928 h 361141"/>
                  <a:gd name="connsiteX125" fmla="*/ 316960 w 621790"/>
                  <a:gd name="connsiteY125" fmla="*/ 179499 h 361141"/>
                  <a:gd name="connsiteX126" fmla="*/ 341154 w 621790"/>
                  <a:gd name="connsiteY126" fmla="*/ 165307 h 361141"/>
                  <a:gd name="connsiteX127" fmla="*/ 339154 w 621790"/>
                  <a:gd name="connsiteY127" fmla="*/ 164164 h 361141"/>
                  <a:gd name="connsiteX128" fmla="*/ 339811 w 621790"/>
                  <a:gd name="connsiteY128" fmla="*/ 161135 h 361141"/>
                  <a:gd name="connsiteX129" fmla="*/ 340011 w 621790"/>
                  <a:gd name="connsiteY129" fmla="*/ 161021 h 361141"/>
                  <a:gd name="connsiteX130" fmla="*/ 352108 w 621790"/>
                  <a:gd name="connsiteY130" fmla="*/ 153972 h 361141"/>
                  <a:gd name="connsiteX131" fmla="*/ 355251 w 621790"/>
                  <a:gd name="connsiteY131" fmla="*/ 154830 h 361141"/>
                  <a:gd name="connsiteX132" fmla="*/ 354594 w 621790"/>
                  <a:gd name="connsiteY132" fmla="*/ 157859 h 361141"/>
                  <a:gd name="connsiteX133" fmla="*/ 354394 w 621790"/>
                  <a:gd name="connsiteY133" fmla="*/ 157973 h 361141"/>
                  <a:gd name="connsiteX134" fmla="*/ 342297 w 621790"/>
                  <a:gd name="connsiteY134" fmla="*/ 165021 h 361141"/>
                  <a:gd name="connsiteX135" fmla="*/ 365347 w 621790"/>
                  <a:gd name="connsiteY135" fmla="*/ 151305 h 361141"/>
                  <a:gd name="connsiteX136" fmla="*/ 363023 w 621790"/>
                  <a:gd name="connsiteY136" fmla="*/ 149057 h 361141"/>
                  <a:gd name="connsiteX137" fmla="*/ 364204 w 621790"/>
                  <a:gd name="connsiteY137" fmla="*/ 147019 h 361141"/>
                  <a:gd name="connsiteX138" fmla="*/ 376301 w 621790"/>
                  <a:gd name="connsiteY138" fmla="*/ 140066 h 361141"/>
                  <a:gd name="connsiteX139" fmla="*/ 379444 w 621790"/>
                  <a:gd name="connsiteY139" fmla="*/ 140923 h 361141"/>
                  <a:gd name="connsiteX140" fmla="*/ 378587 w 621790"/>
                  <a:gd name="connsiteY140" fmla="*/ 144066 h 361141"/>
                  <a:gd name="connsiteX141" fmla="*/ 366490 w 621790"/>
                  <a:gd name="connsiteY141" fmla="*/ 151020 h 361141"/>
                  <a:gd name="connsiteX142" fmla="*/ 389541 w 621790"/>
                  <a:gd name="connsiteY142" fmla="*/ 137304 h 361141"/>
                  <a:gd name="connsiteX143" fmla="*/ 387541 w 621790"/>
                  <a:gd name="connsiteY143" fmla="*/ 136161 h 361141"/>
                  <a:gd name="connsiteX144" fmla="*/ 388398 w 621790"/>
                  <a:gd name="connsiteY144" fmla="*/ 133017 h 361141"/>
                  <a:gd name="connsiteX145" fmla="*/ 400495 w 621790"/>
                  <a:gd name="connsiteY145" fmla="*/ 126064 h 361141"/>
                  <a:gd name="connsiteX146" fmla="*/ 403524 w 621790"/>
                  <a:gd name="connsiteY146" fmla="*/ 126721 h 361141"/>
                  <a:gd name="connsiteX147" fmla="*/ 403638 w 621790"/>
                  <a:gd name="connsiteY147" fmla="*/ 126921 h 361141"/>
                  <a:gd name="connsiteX148" fmla="*/ 402809 w 621790"/>
                  <a:gd name="connsiteY148" fmla="*/ 130045 h 361141"/>
                  <a:gd name="connsiteX149" fmla="*/ 402781 w 621790"/>
                  <a:gd name="connsiteY149" fmla="*/ 130065 h 361141"/>
                  <a:gd name="connsiteX150" fmla="*/ 390684 w 621790"/>
                  <a:gd name="connsiteY150" fmla="*/ 137018 h 361141"/>
                  <a:gd name="connsiteX151" fmla="*/ 389541 w 621790"/>
                  <a:gd name="connsiteY151" fmla="*/ 137494 h 361141"/>
                  <a:gd name="connsiteX152" fmla="*/ 413734 w 621790"/>
                  <a:gd name="connsiteY152" fmla="*/ 123397 h 361141"/>
                  <a:gd name="connsiteX153" fmla="*/ 411734 w 621790"/>
                  <a:gd name="connsiteY153" fmla="*/ 122254 h 361141"/>
                  <a:gd name="connsiteX154" fmla="*/ 412591 w 621790"/>
                  <a:gd name="connsiteY154" fmla="*/ 119111 h 361141"/>
                  <a:gd name="connsiteX155" fmla="*/ 424688 w 621790"/>
                  <a:gd name="connsiteY155" fmla="*/ 112062 h 361141"/>
                  <a:gd name="connsiteX156" fmla="*/ 427831 w 621790"/>
                  <a:gd name="connsiteY156" fmla="*/ 112920 h 361141"/>
                  <a:gd name="connsiteX157" fmla="*/ 427069 w 621790"/>
                  <a:gd name="connsiteY157" fmla="*/ 116063 h 361141"/>
                  <a:gd name="connsiteX158" fmla="*/ 427069 w 621790"/>
                  <a:gd name="connsiteY158" fmla="*/ 116063 h 361141"/>
                  <a:gd name="connsiteX159" fmla="*/ 414877 w 621790"/>
                  <a:gd name="connsiteY159" fmla="*/ 123016 h 361141"/>
                  <a:gd name="connsiteX160" fmla="*/ 413734 w 621790"/>
                  <a:gd name="connsiteY160" fmla="*/ 123588 h 361141"/>
                  <a:gd name="connsiteX161" fmla="*/ 437928 w 621790"/>
                  <a:gd name="connsiteY161" fmla="*/ 109395 h 361141"/>
                  <a:gd name="connsiteX162" fmla="*/ 435928 w 621790"/>
                  <a:gd name="connsiteY162" fmla="*/ 108252 h 361141"/>
                  <a:gd name="connsiteX163" fmla="*/ 436785 w 621790"/>
                  <a:gd name="connsiteY163" fmla="*/ 105109 h 361141"/>
                  <a:gd name="connsiteX164" fmla="*/ 448882 w 621790"/>
                  <a:gd name="connsiteY164" fmla="*/ 98156 h 361141"/>
                  <a:gd name="connsiteX165" fmla="*/ 452025 w 621790"/>
                  <a:gd name="connsiteY165" fmla="*/ 98918 h 361141"/>
                  <a:gd name="connsiteX166" fmla="*/ 451263 w 621790"/>
                  <a:gd name="connsiteY166" fmla="*/ 102061 h 361141"/>
                  <a:gd name="connsiteX167" fmla="*/ 439166 w 621790"/>
                  <a:gd name="connsiteY167" fmla="*/ 109110 h 361141"/>
                  <a:gd name="connsiteX168" fmla="*/ 437928 w 621790"/>
                  <a:gd name="connsiteY168" fmla="*/ 109586 h 361141"/>
                  <a:gd name="connsiteX169" fmla="*/ 462217 w 621790"/>
                  <a:gd name="connsiteY169" fmla="*/ 95394 h 361141"/>
                  <a:gd name="connsiteX170" fmla="*/ 460216 w 621790"/>
                  <a:gd name="connsiteY170" fmla="*/ 94251 h 361141"/>
                  <a:gd name="connsiteX171" fmla="*/ 460978 w 621790"/>
                  <a:gd name="connsiteY171" fmla="*/ 91107 h 361141"/>
                  <a:gd name="connsiteX172" fmla="*/ 460978 w 621790"/>
                  <a:gd name="connsiteY172" fmla="*/ 91107 h 361141"/>
                  <a:gd name="connsiteX173" fmla="*/ 473170 w 621790"/>
                  <a:gd name="connsiteY173" fmla="*/ 84154 h 361141"/>
                  <a:gd name="connsiteX174" fmla="*/ 476295 w 621790"/>
                  <a:gd name="connsiteY174" fmla="*/ 84983 h 361141"/>
                  <a:gd name="connsiteX175" fmla="*/ 476314 w 621790"/>
                  <a:gd name="connsiteY175" fmla="*/ 85011 h 361141"/>
                  <a:gd name="connsiteX176" fmla="*/ 475456 w 621790"/>
                  <a:gd name="connsiteY176" fmla="*/ 88155 h 361141"/>
                  <a:gd name="connsiteX177" fmla="*/ 463360 w 621790"/>
                  <a:gd name="connsiteY177" fmla="*/ 95108 h 361141"/>
                  <a:gd name="connsiteX178" fmla="*/ 486410 w 621790"/>
                  <a:gd name="connsiteY178" fmla="*/ 81487 h 361141"/>
                  <a:gd name="connsiteX179" fmla="*/ 484410 w 621790"/>
                  <a:gd name="connsiteY179" fmla="*/ 80344 h 361141"/>
                  <a:gd name="connsiteX180" fmla="*/ 485067 w 621790"/>
                  <a:gd name="connsiteY180" fmla="*/ 77315 h 361141"/>
                  <a:gd name="connsiteX181" fmla="*/ 485267 w 621790"/>
                  <a:gd name="connsiteY181" fmla="*/ 77201 h 361141"/>
                  <a:gd name="connsiteX182" fmla="*/ 497364 w 621790"/>
                  <a:gd name="connsiteY182" fmla="*/ 70152 h 361141"/>
                  <a:gd name="connsiteX183" fmla="*/ 500488 w 621790"/>
                  <a:gd name="connsiteY183" fmla="*/ 70981 h 361141"/>
                  <a:gd name="connsiteX184" fmla="*/ 500507 w 621790"/>
                  <a:gd name="connsiteY184" fmla="*/ 71010 h 361141"/>
                  <a:gd name="connsiteX185" fmla="*/ 499650 w 621790"/>
                  <a:gd name="connsiteY185" fmla="*/ 74153 h 361141"/>
                  <a:gd name="connsiteX186" fmla="*/ 487553 w 621790"/>
                  <a:gd name="connsiteY186" fmla="*/ 81106 h 361141"/>
                  <a:gd name="connsiteX187" fmla="*/ 486410 w 621790"/>
                  <a:gd name="connsiteY187" fmla="*/ 81678 h 361141"/>
                  <a:gd name="connsiteX188" fmla="*/ 510604 w 621790"/>
                  <a:gd name="connsiteY188" fmla="*/ 67485 h 361141"/>
                  <a:gd name="connsiteX189" fmla="*/ 508603 w 621790"/>
                  <a:gd name="connsiteY189" fmla="*/ 66342 h 361141"/>
                  <a:gd name="connsiteX190" fmla="*/ 509261 w 621790"/>
                  <a:gd name="connsiteY190" fmla="*/ 63313 h 361141"/>
                  <a:gd name="connsiteX191" fmla="*/ 509461 w 621790"/>
                  <a:gd name="connsiteY191" fmla="*/ 63199 h 361141"/>
                  <a:gd name="connsiteX192" fmla="*/ 521557 w 621790"/>
                  <a:gd name="connsiteY192" fmla="*/ 56151 h 361141"/>
                  <a:gd name="connsiteX193" fmla="*/ 524701 w 621790"/>
                  <a:gd name="connsiteY193" fmla="*/ 57008 h 361141"/>
                  <a:gd name="connsiteX194" fmla="*/ 523872 w 621790"/>
                  <a:gd name="connsiteY194" fmla="*/ 60132 h 361141"/>
                  <a:gd name="connsiteX195" fmla="*/ 523843 w 621790"/>
                  <a:gd name="connsiteY195" fmla="*/ 60151 h 361141"/>
                  <a:gd name="connsiteX196" fmla="*/ 511747 w 621790"/>
                  <a:gd name="connsiteY196" fmla="*/ 67200 h 361141"/>
                  <a:gd name="connsiteX197" fmla="*/ 510604 w 621790"/>
                  <a:gd name="connsiteY197" fmla="*/ 67676 h 361141"/>
                  <a:gd name="connsiteX198" fmla="*/ 534797 w 621790"/>
                  <a:gd name="connsiteY198" fmla="*/ 53484 h 361141"/>
                  <a:gd name="connsiteX199" fmla="*/ 532797 w 621790"/>
                  <a:gd name="connsiteY199" fmla="*/ 52341 h 361141"/>
                  <a:gd name="connsiteX200" fmla="*/ 533626 w 621790"/>
                  <a:gd name="connsiteY200" fmla="*/ 49216 h 361141"/>
                  <a:gd name="connsiteX201" fmla="*/ 533654 w 621790"/>
                  <a:gd name="connsiteY201" fmla="*/ 49197 h 361141"/>
                  <a:gd name="connsiteX202" fmla="*/ 545751 w 621790"/>
                  <a:gd name="connsiteY202" fmla="*/ 42244 h 361141"/>
                  <a:gd name="connsiteX203" fmla="*/ 548894 w 621790"/>
                  <a:gd name="connsiteY203" fmla="*/ 43101 h 361141"/>
                  <a:gd name="connsiteX204" fmla="*/ 548037 w 621790"/>
                  <a:gd name="connsiteY204" fmla="*/ 46245 h 361141"/>
                  <a:gd name="connsiteX205" fmla="*/ 535940 w 621790"/>
                  <a:gd name="connsiteY205" fmla="*/ 53198 h 361141"/>
                  <a:gd name="connsiteX206" fmla="*/ 534892 w 621790"/>
                  <a:gd name="connsiteY206" fmla="*/ 53674 h 361141"/>
                  <a:gd name="connsiteX207" fmla="*/ 558991 w 621790"/>
                  <a:gd name="connsiteY207" fmla="*/ 39577 h 361141"/>
                  <a:gd name="connsiteX208" fmla="*/ 556990 w 621790"/>
                  <a:gd name="connsiteY208" fmla="*/ 38339 h 361141"/>
                  <a:gd name="connsiteX209" fmla="*/ 557819 w 621790"/>
                  <a:gd name="connsiteY209" fmla="*/ 35215 h 361141"/>
                  <a:gd name="connsiteX210" fmla="*/ 557848 w 621790"/>
                  <a:gd name="connsiteY210" fmla="*/ 35196 h 361141"/>
                  <a:gd name="connsiteX211" fmla="*/ 569944 w 621790"/>
                  <a:gd name="connsiteY211" fmla="*/ 28242 h 361141"/>
                  <a:gd name="connsiteX212" fmla="*/ 573088 w 621790"/>
                  <a:gd name="connsiteY212" fmla="*/ 29100 h 361141"/>
                  <a:gd name="connsiteX213" fmla="*/ 572230 w 621790"/>
                  <a:gd name="connsiteY213" fmla="*/ 32243 h 361141"/>
                  <a:gd name="connsiteX214" fmla="*/ 560134 w 621790"/>
                  <a:gd name="connsiteY214" fmla="*/ 39196 h 361141"/>
                  <a:gd name="connsiteX215" fmla="*/ 558991 w 621790"/>
                  <a:gd name="connsiteY215" fmla="*/ 40244 h 361141"/>
                  <a:gd name="connsiteX216" fmla="*/ 583184 w 621790"/>
                  <a:gd name="connsiteY216" fmla="*/ 25575 h 361141"/>
                  <a:gd name="connsiteX217" fmla="*/ 581184 w 621790"/>
                  <a:gd name="connsiteY217" fmla="*/ 24432 h 361141"/>
                  <a:gd name="connsiteX218" fmla="*/ 581946 w 621790"/>
                  <a:gd name="connsiteY218" fmla="*/ 21432 h 361141"/>
                  <a:gd name="connsiteX219" fmla="*/ 582517 w 621790"/>
                  <a:gd name="connsiteY219" fmla="*/ 21194 h 361141"/>
                  <a:gd name="connsiteX220" fmla="*/ 594614 w 621790"/>
                  <a:gd name="connsiteY220" fmla="*/ 14145 h 361141"/>
                  <a:gd name="connsiteX221" fmla="*/ 597757 w 621790"/>
                  <a:gd name="connsiteY221" fmla="*/ 15003 h 361141"/>
                  <a:gd name="connsiteX222" fmla="*/ 597100 w 621790"/>
                  <a:gd name="connsiteY222" fmla="*/ 18032 h 361141"/>
                  <a:gd name="connsiteX223" fmla="*/ 596900 w 621790"/>
                  <a:gd name="connsiteY223" fmla="*/ 18146 h 361141"/>
                  <a:gd name="connsiteX224" fmla="*/ 584803 w 621790"/>
                  <a:gd name="connsiteY224" fmla="*/ 25194 h 361141"/>
                  <a:gd name="connsiteX225" fmla="*/ 583184 w 621790"/>
                  <a:gd name="connsiteY225" fmla="*/ 25766 h 361141"/>
                  <a:gd name="connsiteX226" fmla="*/ 607378 w 621790"/>
                  <a:gd name="connsiteY226" fmla="*/ 11574 h 361141"/>
                  <a:gd name="connsiteX227" fmla="*/ 605377 w 621790"/>
                  <a:gd name="connsiteY227" fmla="*/ 10431 h 361141"/>
                  <a:gd name="connsiteX228" fmla="*/ 606206 w 621790"/>
                  <a:gd name="connsiteY228" fmla="*/ 7306 h 361141"/>
                  <a:gd name="connsiteX229" fmla="*/ 606235 w 621790"/>
                  <a:gd name="connsiteY229" fmla="*/ 7287 h 361141"/>
                  <a:gd name="connsiteX230" fmla="*/ 618331 w 621790"/>
                  <a:gd name="connsiteY230" fmla="*/ 334 h 361141"/>
                  <a:gd name="connsiteX231" fmla="*/ 621475 w 621790"/>
                  <a:gd name="connsiteY231" fmla="*/ 1096 h 361141"/>
                  <a:gd name="connsiteX232" fmla="*/ 621475 w 621790"/>
                  <a:gd name="connsiteY232" fmla="*/ 1096 h 361141"/>
                  <a:gd name="connsiteX233" fmla="*/ 620617 w 621790"/>
                  <a:gd name="connsiteY233" fmla="*/ 4335 h 361141"/>
                  <a:gd name="connsiteX234" fmla="*/ 608521 w 621790"/>
                  <a:gd name="connsiteY234" fmla="*/ 11288 h 361141"/>
                  <a:gd name="connsiteX235" fmla="*/ 607378 w 621790"/>
                  <a:gd name="connsiteY235" fmla="*/ 11669 h 36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621790" h="361141">
                    <a:moveTo>
                      <a:pt x="2350" y="361141"/>
                    </a:moveTo>
                    <a:cubicBezTo>
                      <a:pt x="1526" y="361151"/>
                      <a:pt x="761" y="360713"/>
                      <a:pt x="349" y="359998"/>
                    </a:cubicBezTo>
                    <a:cubicBezTo>
                      <a:pt x="-306" y="358979"/>
                      <a:pt x="-13" y="357626"/>
                      <a:pt x="1005" y="356969"/>
                    </a:cubicBezTo>
                    <a:cubicBezTo>
                      <a:pt x="1070" y="356931"/>
                      <a:pt x="1137" y="356893"/>
                      <a:pt x="1207" y="356855"/>
                    </a:cubicBezTo>
                    <a:lnTo>
                      <a:pt x="13303" y="349806"/>
                    </a:lnTo>
                    <a:cubicBezTo>
                      <a:pt x="14418" y="349263"/>
                      <a:pt x="15761" y="349635"/>
                      <a:pt x="16447" y="350664"/>
                    </a:cubicBezTo>
                    <a:cubicBezTo>
                      <a:pt x="17037" y="351778"/>
                      <a:pt x="16656" y="353150"/>
                      <a:pt x="15589" y="353807"/>
                    </a:cubicBezTo>
                    <a:lnTo>
                      <a:pt x="3493" y="360855"/>
                    </a:lnTo>
                    <a:cubicBezTo>
                      <a:pt x="3139" y="361036"/>
                      <a:pt x="2748" y="361132"/>
                      <a:pt x="2350" y="361141"/>
                    </a:cubicBezTo>
                    <a:close/>
                    <a:moveTo>
                      <a:pt x="26543" y="347139"/>
                    </a:moveTo>
                    <a:cubicBezTo>
                      <a:pt x="25705" y="347196"/>
                      <a:pt x="24924" y="346739"/>
                      <a:pt x="24543" y="345996"/>
                    </a:cubicBezTo>
                    <a:cubicBezTo>
                      <a:pt x="23905" y="344901"/>
                      <a:pt x="24276" y="343510"/>
                      <a:pt x="25372" y="342872"/>
                    </a:cubicBezTo>
                    <a:cubicBezTo>
                      <a:pt x="25381" y="342863"/>
                      <a:pt x="25391" y="342863"/>
                      <a:pt x="25400" y="342853"/>
                    </a:cubicBezTo>
                    <a:lnTo>
                      <a:pt x="37497" y="335900"/>
                    </a:lnTo>
                    <a:cubicBezTo>
                      <a:pt x="38487" y="335109"/>
                      <a:pt x="39926" y="335271"/>
                      <a:pt x="40707" y="336262"/>
                    </a:cubicBezTo>
                    <a:cubicBezTo>
                      <a:pt x="41497" y="337252"/>
                      <a:pt x="41335" y="338691"/>
                      <a:pt x="40345" y="339472"/>
                    </a:cubicBezTo>
                    <a:cubicBezTo>
                      <a:pt x="40173" y="339615"/>
                      <a:pt x="39983" y="339719"/>
                      <a:pt x="39783" y="339805"/>
                    </a:cubicBezTo>
                    <a:lnTo>
                      <a:pt x="27686" y="346854"/>
                    </a:lnTo>
                    <a:cubicBezTo>
                      <a:pt x="27334" y="347035"/>
                      <a:pt x="26943" y="347130"/>
                      <a:pt x="26543" y="347139"/>
                    </a:cubicBezTo>
                    <a:close/>
                    <a:moveTo>
                      <a:pt x="50737" y="333138"/>
                    </a:moveTo>
                    <a:cubicBezTo>
                      <a:pt x="49908" y="333147"/>
                      <a:pt x="49146" y="332709"/>
                      <a:pt x="48736" y="331995"/>
                    </a:cubicBezTo>
                    <a:cubicBezTo>
                      <a:pt x="48098" y="330899"/>
                      <a:pt x="48470" y="329509"/>
                      <a:pt x="49565" y="328870"/>
                    </a:cubicBezTo>
                    <a:cubicBezTo>
                      <a:pt x="49575" y="328861"/>
                      <a:pt x="49584" y="328861"/>
                      <a:pt x="49594" y="328851"/>
                    </a:cubicBezTo>
                    <a:lnTo>
                      <a:pt x="61690" y="321898"/>
                    </a:lnTo>
                    <a:cubicBezTo>
                      <a:pt x="62795" y="321269"/>
                      <a:pt x="64205" y="321651"/>
                      <a:pt x="64834" y="322755"/>
                    </a:cubicBezTo>
                    <a:cubicBezTo>
                      <a:pt x="65462" y="323860"/>
                      <a:pt x="65081" y="325270"/>
                      <a:pt x="63976" y="325899"/>
                    </a:cubicBezTo>
                    <a:lnTo>
                      <a:pt x="51880" y="332852"/>
                    </a:lnTo>
                    <a:cubicBezTo>
                      <a:pt x="51527" y="333033"/>
                      <a:pt x="51137" y="333128"/>
                      <a:pt x="50737" y="333138"/>
                    </a:cubicBezTo>
                    <a:close/>
                    <a:moveTo>
                      <a:pt x="74930" y="319231"/>
                    </a:moveTo>
                    <a:cubicBezTo>
                      <a:pt x="74121" y="319203"/>
                      <a:pt x="73368" y="318774"/>
                      <a:pt x="72930" y="318088"/>
                    </a:cubicBezTo>
                    <a:cubicBezTo>
                      <a:pt x="72273" y="317069"/>
                      <a:pt x="72568" y="315716"/>
                      <a:pt x="73587" y="315059"/>
                    </a:cubicBezTo>
                    <a:cubicBezTo>
                      <a:pt x="73654" y="315021"/>
                      <a:pt x="73720" y="314983"/>
                      <a:pt x="73787" y="314945"/>
                    </a:cubicBezTo>
                    <a:lnTo>
                      <a:pt x="85884" y="307896"/>
                    </a:lnTo>
                    <a:cubicBezTo>
                      <a:pt x="86989" y="307268"/>
                      <a:pt x="88398" y="307649"/>
                      <a:pt x="89027" y="308754"/>
                    </a:cubicBezTo>
                    <a:cubicBezTo>
                      <a:pt x="89656" y="309859"/>
                      <a:pt x="89275" y="311268"/>
                      <a:pt x="88170" y="311897"/>
                    </a:cubicBezTo>
                    <a:lnTo>
                      <a:pt x="76073" y="318850"/>
                    </a:lnTo>
                    <a:cubicBezTo>
                      <a:pt x="75749" y="319107"/>
                      <a:pt x="75340" y="319241"/>
                      <a:pt x="74930" y="319231"/>
                    </a:cubicBezTo>
                    <a:close/>
                    <a:moveTo>
                      <a:pt x="99124" y="305229"/>
                    </a:moveTo>
                    <a:cubicBezTo>
                      <a:pt x="98304" y="305220"/>
                      <a:pt x="97552" y="304782"/>
                      <a:pt x="97123" y="304086"/>
                    </a:cubicBezTo>
                    <a:cubicBezTo>
                      <a:pt x="96485" y="302991"/>
                      <a:pt x="96857" y="301600"/>
                      <a:pt x="97952" y="300962"/>
                    </a:cubicBezTo>
                    <a:cubicBezTo>
                      <a:pt x="97962" y="300953"/>
                      <a:pt x="97971" y="300953"/>
                      <a:pt x="97981" y="300943"/>
                    </a:cubicBezTo>
                    <a:lnTo>
                      <a:pt x="110077" y="293895"/>
                    </a:lnTo>
                    <a:cubicBezTo>
                      <a:pt x="111192" y="293304"/>
                      <a:pt x="112563" y="293685"/>
                      <a:pt x="113221" y="294752"/>
                    </a:cubicBezTo>
                    <a:cubicBezTo>
                      <a:pt x="113878" y="295771"/>
                      <a:pt x="113583" y="297124"/>
                      <a:pt x="112563" y="297781"/>
                    </a:cubicBezTo>
                    <a:cubicBezTo>
                      <a:pt x="112497" y="297819"/>
                      <a:pt x="112430" y="297857"/>
                      <a:pt x="112363" y="297895"/>
                    </a:cubicBezTo>
                    <a:lnTo>
                      <a:pt x="100267" y="304944"/>
                    </a:lnTo>
                    <a:cubicBezTo>
                      <a:pt x="99914" y="305125"/>
                      <a:pt x="99524" y="305220"/>
                      <a:pt x="99124" y="305229"/>
                    </a:cubicBezTo>
                    <a:close/>
                    <a:moveTo>
                      <a:pt x="123317" y="291228"/>
                    </a:moveTo>
                    <a:cubicBezTo>
                      <a:pt x="122050" y="291247"/>
                      <a:pt x="121012" y="290237"/>
                      <a:pt x="120993" y="288980"/>
                    </a:cubicBezTo>
                    <a:cubicBezTo>
                      <a:pt x="120983" y="288132"/>
                      <a:pt x="121431" y="287351"/>
                      <a:pt x="122174" y="286941"/>
                    </a:cubicBezTo>
                    <a:lnTo>
                      <a:pt x="134271" y="279988"/>
                    </a:lnTo>
                    <a:cubicBezTo>
                      <a:pt x="135376" y="279359"/>
                      <a:pt x="136786" y="279740"/>
                      <a:pt x="137414" y="280845"/>
                    </a:cubicBezTo>
                    <a:cubicBezTo>
                      <a:pt x="138043" y="281950"/>
                      <a:pt x="137662" y="283360"/>
                      <a:pt x="136557" y="283989"/>
                    </a:cubicBezTo>
                    <a:lnTo>
                      <a:pt x="124460" y="290942"/>
                    </a:lnTo>
                    <a:cubicBezTo>
                      <a:pt x="124108" y="291123"/>
                      <a:pt x="123717" y="291218"/>
                      <a:pt x="123317" y="291228"/>
                    </a:cubicBezTo>
                    <a:close/>
                    <a:moveTo>
                      <a:pt x="147511" y="277321"/>
                    </a:moveTo>
                    <a:cubicBezTo>
                      <a:pt x="146196" y="277245"/>
                      <a:pt x="145196" y="276111"/>
                      <a:pt x="145272" y="274797"/>
                    </a:cubicBezTo>
                    <a:cubicBezTo>
                      <a:pt x="145320" y="274045"/>
                      <a:pt x="145729" y="273349"/>
                      <a:pt x="146368" y="272940"/>
                    </a:cubicBezTo>
                    <a:lnTo>
                      <a:pt x="158464" y="265986"/>
                    </a:lnTo>
                    <a:cubicBezTo>
                      <a:pt x="159484" y="265329"/>
                      <a:pt x="160836" y="265624"/>
                      <a:pt x="161493" y="266644"/>
                    </a:cubicBezTo>
                    <a:cubicBezTo>
                      <a:pt x="161531" y="266710"/>
                      <a:pt x="161570" y="266777"/>
                      <a:pt x="161608" y="266844"/>
                    </a:cubicBezTo>
                    <a:cubicBezTo>
                      <a:pt x="162246" y="267939"/>
                      <a:pt x="161874" y="269330"/>
                      <a:pt x="160779" y="269968"/>
                    </a:cubicBezTo>
                    <a:cubicBezTo>
                      <a:pt x="160769" y="269977"/>
                      <a:pt x="160760" y="269977"/>
                      <a:pt x="160750" y="269987"/>
                    </a:cubicBezTo>
                    <a:lnTo>
                      <a:pt x="148654" y="276940"/>
                    </a:lnTo>
                    <a:cubicBezTo>
                      <a:pt x="148339" y="277207"/>
                      <a:pt x="147930" y="277350"/>
                      <a:pt x="147511" y="277321"/>
                    </a:cubicBezTo>
                    <a:close/>
                    <a:moveTo>
                      <a:pt x="171704" y="263319"/>
                    </a:moveTo>
                    <a:cubicBezTo>
                      <a:pt x="170885" y="263310"/>
                      <a:pt x="170133" y="262872"/>
                      <a:pt x="169704" y="262176"/>
                    </a:cubicBezTo>
                    <a:cubicBezTo>
                      <a:pt x="169113" y="261062"/>
                      <a:pt x="169494" y="259690"/>
                      <a:pt x="170561" y="259033"/>
                    </a:cubicBezTo>
                    <a:lnTo>
                      <a:pt x="182658" y="251985"/>
                    </a:lnTo>
                    <a:cubicBezTo>
                      <a:pt x="183772" y="251394"/>
                      <a:pt x="185144" y="251775"/>
                      <a:pt x="185801" y="252842"/>
                    </a:cubicBezTo>
                    <a:cubicBezTo>
                      <a:pt x="186458" y="253918"/>
                      <a:pt x="186115" y="255328"/>
                      <a:pt x="185039" y="255985"/>
                    </a:cubicBezTo>
                    <a:cubicBezTo>
                      <a:pt x="185039" y="255985"/>
                      <a:pt x="185039" y="255985"/>
                      <a:pt x="185039" y="255985"/>
                    </a:cubicBezTo>
                    <a:lnTo>
                      <a:pt x="172847" y="263034"/>
                    </a:lnTo>
                    <a:cubicBezTo>
                      <a:pt x="172495" y="263224"/>
                      <a:pt x="172104" y="263329"/>
                      <a:pt x="171704" y="263319"/>
                    </a:cubicBezTo>
                    <a:close/>
                    <a:moveTo>
                      <a:pt x="195898" y="249318"/>
                    </a:moveTo>
                    <a:cubicBezTo>
                      <a:pt x="195078" y="249308"/>
                      <a:pt x="194326" y="248870"/>
                      <a:pt x="193897" y="248175"/>
                    </a:cubicBezTo>
                    <a:cubicBezTo>
                      <a:pt x="193307" y="247060"/>
                      <a:pt x="193688" y="245689"/>
                      <a:pt x="194755" y="245031"/>
                    </a:cubicBezTo>
                    <a:lnTo>
                      <a:pt x="206851" y="238078"/>
                    </a:lnTo>
                    <a:cubicBezTo>
                      <a:pt x="207956" y="237411"/>
                      <a:pt x="209395" y="237745"/>
                      <a:pt x="210090" y="238840"/>
                    </a:cubicBezTo>
                    <a:cubicBezTo>
                      <a:pt x="210642" y="239983"/>
                      <a:pt x="210280" y="241355"/>
                      <a:pt x="209233" y="242079"/>
                    </a:cubicBezTo>
                    <a:lnTo>
                      <a:pt x="197136" y="249032"/>
                    </a:lnTo>
                    <a:cubicBezTo>
                      <a:pt x="196802" y="249394"/>
                      <a:pt x="196374" y="249660"/>
                      <a:pt x="195898" y="249794"/>
                    </a:cubicBezTo>
                    <a:close/>
                    <a:moveTo>
                      <a:pt x="220186" y="235316"/>
                    </a:moveTo>
                    <a:cubicBezTo>
                      <a:pt x="219348" y="235373"/>
                      <a:pt x="218567" y="234916"/>
                      <a:pt x="218186" y="234173"/>
                    </a:cubicBezTo>
                    <a:cubicBezTo>
                      <a:pt x="217529" y="233096"/>
                      <a:pt x="217872" y="231687"/>
                      <a:pt x="218948" y="231030"/>
                    </a:cubicBezTo>
                    <a:cubicBezTo>
                      <a:pt x="218948" y="231030"/>
                      <a:pt x="218948" y="231030"/>
                      <a:pt x="218948" y="231030"/>
                    </a:cubicBezTo>
                    <a:lnTo>
                      <a:pt x="231140" y="224076"/>
                    </a:lnTo>
                    <a:cubicBezTo>
                      <a:pt x="232235" y="223438"/>
                      <a:pt x="233626" y="223810"/>
                      <a:pt x="234264" y="224905"/>
                    </a:cubicBezTo>
                    <a:cubicBezTo>
                      <a:pt x="234274" y="224915"/>
                      <a:pt x="234274" y="224924"/>
                      <a:pt x="234283" y="224934"/>
                    </a:cubicBezTo>
                    <a:cubicBezTo>
                      <a:pt x="234826" y="226048"/>
                      <a:pt x="234455" y="227391"/>
                      <a:pt x="233426" y="228077"/>
                    </a:cubicBezTo>
                    <a:lnTo>
                      <a:pt x="221329" y="235030"/>
                    </a:lnTo>
                    <a:cubicBezTo>
                      <a:pt x="221091" y="235163"/>
                      <a:pt x="220834" y="235259"/>
                      <a:pt x="220567" y="235316"/>
                    </a:cubicBezTo>
                    <a:close/>
                    <a:moveTo>
                      <a:pt x="244380" y="221219"/>
                    </a:moveTo>
                    <a:cubicBezTo>
                      <a:pt x="243551" y="221228"/>
                      <a:pt x="242789" y="220790"/>
                      <a:pt x="242380" y="220076"/>
                    </a:cubicBezTo>
                    <a:cubicBezTo>
                      <a:pt x="241722" y="219057"/>
                      <a:pt x="242018" y="217704"/>
                      <a:pt x="243037" y="217047"/>
                    </a:cubicBezTo>
                    <a:cubicBezTo>
                      <a:pt x="243104" y="217009"/>
                      <a:pt x="243170" y="216971"/>
                      <a:pt x="243237" y="216933"/>
                    </a:cubicBezTo>
                    <a:lnTo>
                      <a:pt x="255334" y="209884"/>
                    </a:lnTo>
                    <a:cubicBezTo>
                      <a:pt x="256448" y="209294"/>
                      <a:pt x="257820" y="209674"/>
                      <a:pt x="258477" y="210741"/>
                    </a:cubicBezTo>
                    <a:cubicBezTo>
                      <a:pt x="259067" y="211856"/>
                      <a:pt x="258686" y="213227"/>
                      <a:pt x="257620" y="213885"/>
                    </a:cubicBezTo>
                    <a:lnTo>
                      <a:pt x="245523" y="220838"/>
                    </a:lnTo>
                    <a:cubicBezTo>
                      <a:pt x="245199" y="221095"/>
                      <a:pt x="244789" y="221228"/>
                      <a:pt x="244380" y="221219"/>
                    </a:cubicBezTo>
                    <a:close/>
                    <a:moveTo>
                      <a:pt x="268573" y="207217"/>
                    </a:moveTo>
                    <a:cubicBezTo>
                      <a:pt x="267735" y="207274"/>
                      <a:pt x="266954" y="206817"/>
                      <a:pt x="266573" y="206074"/>
                    </a:cubicBezTo>
                    <a:cubicBezTo>
                      <a:pt x="265935" y="204979"/>
                      <a:pt x="266306" y="203588"/>
                      <a:pt x="267402" y="202950"/>
                    </a:cubicBezTo>
                    <a:cubicBezTo>
                      <a:pt x="267411" y="202940"/>
                      <a:pt x="267421" y="202940"/>
                      <a:pt x="267430" y="202931"/>
                    </a:cubicBezTo>
                    <a:lnTo>
                      <a:pt x="279527" y="195882"/>
                    </a:lnTo>
                    <a:cubicBezTo>
                      <a:pt x="280642" y="195339"/>
                      <a:pt x="281985" y="195711"/>
                      <a:pt x="282670" y="196740"/>
                    </a:cubicBezTo>
                    <a:cubicBezTo>
                      <a:pt x="283309" y="197835"/>
                      <a:pt x="282937" y="199226"/>
                      <a:pt x="281842" y="199864"/>
                    </a:cubicBezTo>
                    <a:cubicBezTo>
                      <a:pt x="281832" y="199873"/>
                      <a:pt x="281823" y="199873"/>
                      <a:pt x="281813" y="199883"/>
                    </a:cubicBezTo>
                    <a:lnTo>
                      <a:pt x="269716" y="206931"/>
                    </a:lnTo>
                    <a:close/>
                    <a:moveTo>
                      <a:pt x="292767" y="193215"/>
                    </a:moveTo>
                    <a:cubicBezTo>
                      <a:pt x="291938" y="193225"/>
                      <a:pt x="291176" y="192787"/>
                      <a:pt x="290767" y="192072"/>
                    </a:cubicBezTo>
                    <a:cubicBezTo>
                      <a:pt x="290128" y="190977"/>
                      <a:pt x="290500" y="189586"/>
                      <a:pt x="291595" y="188948"/>
                    </a:cubicBezTo>
                    <a:cubicBezTo>
                      <a:pt x="291605" y="188939"/>
                      <a:pt x="291614" y="188939"/>
                      <a:pt x="291624" y="188929"/>
                    </a:cubicBezTo>
                    <a:lnTo>
                      <a:pt x="303721" y="181976"/>
                    </a:lnTo>
                    <a:cubicBezTo>
                      <a:pt x="304825" y="181347"/>
                      <a:pt x="306235" y="181728"/>
                      <a:pt x="306864" y="182833"/>
                    </a:cubicBezTo>
                    <a:cubicBezTo>
                      <a:pt x="307493" y="183938"/>
                      <a:pt x="307112" y="185348"/>
                      <a:pt x="306007" y="185976"/>
                    </a:cubicBezTo>
                    <a:lnTo>
                      <a:pt x="293910" y="192930"/>
                    </a:lnTo>
                    <a:close/>
                    <a:moveTo>
                      <a:pt x="316960" y="179309"/>
                    </a:moveTo>
                    <a:cubicBezTo>
                      <a:pt x="316151" y="179280"/>
                      <a:pt x="315398" y="178852"/>
                      <a:pt x="314960" y="178166"/>
                    </a:cubicBezTo>
                    <a:cubicBezTo>
                      <a:pt x="314312" y="177032"/>
                      <a:pt x="314693" y="175594"/>
                      <a:pt x="315817" y="174927"/>
                    </a:cubicBezTo>
                    <a:lnTo>
                      <a:pt x="327914" y="167974"/>
                    </a:lnTo>
                    <a:cubicBezTo>
                      <a:pt x="329019" y="167345"/>
                      <a:pt x="330429" y="167726"/>
                      <a:pt x="331057" y="168831"/>
                    </a:cubicBezTo>
                    <a:cubicBezTo>
                      <a:pt x="331686" y="169936"/>
                      <a:pt x="331305" y="171346"/>
                      <a:pt x="330200" y="171975"/>
                    </a:cubicBezTo>
                    <a:lnTo>
                      <a:pt x="318103" y="178928"/>
                    </a:lnTo>
                    <a:cubicBezTo>
                      <a:pt x="317808" y="179252"/>
                      <a:pt x="317399" y="179452"/>
                      <a:pt x="316960" y="179499"/>
                    </a:cubicBezTo>
                    <a:close/>
                    <a:moveTo>
                      <a:pt x="341154" y="165307"/>
                    </a:moveTo>
                    <a:cubicBezTo>
                      <a:pt x="340335" y="165298"/>
                      <a:pt x="339582" y="164859"/>
                      <a:pt x="339154" y="164164"/>
                    </a:cubicBezTo>
                    <a:cubicBezTo>
                      <a:pt x="338496" y="163145"/>
                      <a:pt x="338792" y="161792"/>
                      <a:pt x="339811" y="161135"/>
                    </a:cubicBezTo>
                    <a:cubicBezTo>
                      <a:pt x="339878" y="161097"/>
                      <a:pt x="339944" y="161059"/>
                      <a:pt x="340011" y="161021"/>
                    </a:cubicBezTo>
                    <a:lnTo>
                      <a:pt x="352108" y="153972"/>
                    </a:lnTo>
                    <a:cubicBezTo>
                      <a:pt x="353222" y="153382"/>
                      <a:pt x="354594" y="153763"/>
                      <a:pt x="355251" y="154830"/>
                    </a:cubicBezTo>
                    <a:cubicBezTo>
                      <a:pt x="355908" y="155849"/>
                      <a:pt x="355613" y="157201"/>
                      <a:pt x="354594" y="157859"/>
                    </a:cubicBezTo>
                    <a:cubicBezTo>
                      <a:pt x="354527" y="157897"/>
                      <a:pt x="354460" y="157935"/>
                      <a:pt x="354394" y="157973"/>
                    </a:cubicBezTo>
                    <a:lnTo>
                      <a:pt x="342297" y="165021"/>
                    </a:lnTo>
                    <a:close/>
                    <a:moveTo>
                      <a:pt x="365347" y="151305"/>
                    </a:moveTo>
                    <a:cubicBezTo>
                      <a:pt x="364081" y="151324"/>
                      <a:pt x="363042" y="150315"/>
                      <a:pt x="363023" y="149057"/>
                    </a:cubicBezTo>
                    <a:cubicBezTo>
                      <a:pt x="363014" y="148210"/>
                      <a:pt x="363461" y="147429"/>
                      <a:pt x="364204" y="147019"/>
                    </a:cubicBezTo>
                    <a:lnTo>
                      <a:pt x="376301" y="140066"/>
                    </a:lnTo>
                    <a:cubicBezTo>
                      <a:pt x="377406" y="139437"/>
                      <a:pt x="378816" y="139818"/>
                      <a:pt x="379444" y="140923"/>
                    </a:cubicBezTo>
                    <a:cubicBezTo>
                      <a:pt x="380073" y="142028"/>
                      <a:pt x="379692" y="143438"/>
                      <a:pt x="378587" y="144066"/>
                    </a:cubicBezTo>
                    <a:lnTo>
                      <a:pt x="366490" y="151020"/>
                    </a:lnTo>
                    <a:close/>
                    <a:moveTo>
                      <a:pt x="389541" y="137304"/>
                    </a:moveTo>
                    <a:cubicBezTo>
                      <a:pt x="388722" y="137294"/>
                      <a:pt x="387969" y="136856"/>
                      <a:pt x="387541" y="136161"/>
                    </a:cubicBezTo>
                    <a:cubicBezTo>
                      <a:pt x="386998" y="135046"/>
                      <a:pt x="387369" y="133703"/>
                      <a:pt x="388398" y="133017"/>
                    </a:cubicBezTo>
                    <a:lnTo>
                      <a:pt x="400495" y="126064"/>
                    </a:lnTo>
                    <a:cubicBezTo>
                      <a:pt x="401514" y="125407"/>
                      <a:pt x="402866" y="125702"/>
                      <a:pt x="403524" y="126721"/>
                    </a:cubicBezTo>
                    <a:cubicBezTo>
                      <a:pt x="403562" y="126788"/>
                      <a:pt x="403600" y="126855"/>
                      <a:pt x="403638" y="126921"/>
                    </a:cubicBezTo>
                    <a:cubicBezTo>
                      <a:pt x="404276" y="128017"/>
                      <a:pt x="403905" y="129407"/>
                      <a:pt x="402809" y="130045"/>
                    </a:cubicBezTo>
                    <a:cubicBezTo>
                      <a:pt x="402800" y="130055"/>
                      <a:pt x="402790" y="130055"/>
                      <a:pt x="402781" y="130065"/>
                    </a:cubicBezTo>
                    <a:lnTo>
                      <a:pt x="390684" y="137018"/>
                    </a:lnTo>
                    <a:cubicBezTo>
                      <a:pt x="390350" y="137275"/>
                      <a:pt x="389960" y="137446"/>
                      <a:pt x="389541" y="137494"/>
                    </a:cubicBezTo>
                    <a:close/>
                    <a:moveTo>
                      <a:pt x="413734" y="123397"/>
                    </a:moveTo>
                    <a:cubicBezTo>
                      <a:pt x="412925" y="123350"/>
                      <a:pt x="412182" y="122930"/>
                      <a:pt x="411734" y="122254"/>
                    </a:cubicBezTo>
                    <a:cubicBezTo>
                      <a:pt x="411144" y="121140"/>
                      <a:pt x="411525" y="119768"/>
                      <a:pt x="412591" y="119111"/>
                    </a:cubicBezTo>
                    <a:lnTo>
                      <a:pt x="424688" y="112062"/>
                    </a:lnTo>
                    <a:cubicBezTo>
                      <a:pt x="425803" y="111472"/>
                      <a:pt x="427174" y="111853"/>
                      <a:pt x="427831" y="112920"/>
                    </a:cubicBezTo>
                    <a:cubicBezTo>
                      <a:pt x="428489" y="113996"/>
                      <a:pt x="428146" y="115406"/>
                      <a:pt x="427069" y="116063"/>
                    </a:cubicBezTo>
                    <a:cubicBezTo>
                      <a:pt x="427069" y="116063"/>
                      <a:pt x="427069" y="116063"/>
                      <a:pt x="427069" y="116063"/>
                    </a:cubicBezTo>
                    <a:lnTo>
                      <a:pt x="414877" y="123016"/>
                    </a:lnTo>
                    <a:cubicBezTo>
                      <a:pt x="414592" y="123359"/>
                      <a:pt x="414182" y="123559"/>
                      <a:pt x="413734" y="123588"/>
                    </a:cubicBezTo>
                    <a:close/>
                    <a:moveTo>
                      <a:pt x="437928" y="109395"/>
                    </a:moveTo>
                    <a:cubicBezTo>
                      <a:pt x="437109" y="109386"/>
                      <a:pt x="436356" y="108948"/>
                      <a:pt x="435928" y="108252"/>
                    </a:cubicBezTo>
                    <a:cubicBezTo>
                      <a:pt x="435337" y="107138"/>
                      <a:pt x="435718" y="105766"/>
                      <a:pt x="436785" y="105109"/>
                    </a:cubicBezTo>
                    <a:lnTo>
                      <a:pt x="448882" y="98156"/>
                    </a:lnTo>
                    <a:cubicBezTo>
                      <a:pt x="449958" y="97499"/>
                      <a:pt x="451368" y="97841"/>
                      <a:pt x="452025" y="98918"/>
                    </a:cubicBezTo>
                    <a:cubicBezTo>
                      <a:pt x="452682" y="99994"/>
                      <a:pt x="452339" y="101404"/>
                      <a:pt x="451263" y="102061"/>
                    </a:cubicBezTo>
                    <a:lnTo>
                      <a:pt x="439166" y="109110"/>
                    </a:lnTo>
                    <a:cubicBezTo>
                      <a:pt x="438804" y="109367"/>
                      <a:pt x="438376" y="109538"/>
                      <a:pt x="437928" y="109586"/>
                    </a:cubicBezTo>
                    <a:close/>
                    <a:moveTo>
                      <a:pt x="462217" y="95394"/>
                    </a:moveTo>
                    <a:cubicBezTo>
                      <a:pt x="461378" y="95451"/>
                      <a:pt x="460597" y="94994"/>
                      <a:pt x="460216" y="94251"/>
                    </a:cubicBezTo>
                    <a:cubicBezTo>
                      <a:pt x="459559" y="93174"/>
                      <a:pt x="459902" y="91765"/>
                      <a:pt x="460978" y="91107"/>
                    </a:cubicBezTo>
                    <a:cubicBezTo>
                      <a:pt x="460978" y="91107"/>
                      <a:pt x="460978" y="91107"/>
                      <a:pt x="460978" y="91107"/>
                    </a:cubicBezTo>
                    <a:lnTo>
                      <a:pt x="473170" y="84154"/>
                    </a:lnTo>
                    <a:cubicBezTo>
                      <a:pt x="474266" y="83516"/>
                      <a:pt x="475656" y="83887"/>
                      <a:pt x="476295" y="84983"/>
                    </a:cubicBezTo>
                    <a:cubicBezTo>
                      <a:pt x="476304" y="84992"/>
                      <a:pt x="476304" y="85002"/>
                      <a:pt x="476314" y="85011"/>
                    </a:cubicBezTo>
                    <a:cubicBezTo>
                      <a:pt x="476857" y="86126"/>
                      <a:pt x="476485" y="87469"/>
                      <a:pt x="475456" y="88155"/>
                    </a:cubicBezTo>
                    <a:lnTo>
                      <a:pt x="463360" y="95108"/>
                    </a:lnTo>
                    <a:close/>
                    <a:moveTo>
                      <a:pt x="486410" y="81487"/>
                    </a:moveTo>
                    <a:cubicBezTo>
                      <a:pt x="485581" y="81497"/>
                      <a:pt x="484819" y="81059"/>
                      <a:pt x="484410" y="80344"/>
                    </a:cubicBezTo>
                    <a:cubicBezTo>
                      <a:pt x="483753" y="79325"/>
                      <a:pt x="484048" y="77972"/>
                      <a:pt x="485067" y="77315"/>
                    </a:cubicBezTo>
                    <a:cubicBezTo>
                      <a:pt x="485134" y="77277"/>
                      <a:pt x="485201" y="77239"/>
                      <a:pt x="485267" y="77201"/>
                    </a:cubicBezTo>
                    <a:lnTo>
                      <a:pt x="497364" y="70152"/>
                    </a:lnTo>
                    <a:cubicBezTo>
                      <a:pt x="498459" y="69514"/>
                      <a:pt x="499850" y="69886"/>
                      <a:pt x="500488" y="70981"/>
                    </a:cubicBezTo>
                    <a:cubicBezTo>
                      <a:pt x="500498" y="70991"/>
                      <a:pt x="500498" y="71000"/>
                      <a:pt x="500507" y="71010"/>
                    </a:cubicBezTo>
                    <a:cubicBezTo>
                      <a:pt x="501098" y="72124"/>
                      <a:pt x="500717" y="73496"/>
                      <a:pt x="499650" y="74153"/>
                    </a:cubicBezTo>
                    <a:lnTo>
                      <a:pt x="487553" y="81106"/>
                    </a:lnTo>
                    <a:cubicBezTo>
                      <a:pt x="487258" y="81430"/>
                      <a:pt x="486848" y="81630"/>
                      <a:pt x="486410" y="81678"/>
                    </a:cubicBezTo>
                    <a:close/>
                    <a:moveTo>
                      <a:pt x="510604" y="67485"/>
                    </a:moveTo>
                    <a:cubicBezTo>
                      <a:pt x="509765" y="67542"/>
                      <a:pt x="508984" y="67085"/>
                      <a:pt x="508603" y="66342"/>
                    </a:cubicBezTo>
                    <a:cubicBezTo>
                      <a:pt x="507946" y="65323"/>
                      <a:pt x="508241" y="63971"/>
                      <a:pt x="509261" y="63313"/>
                    </a:cubicBezTo>
                    <a:cubicBezTo>
                      <a:pt x="509327" y="63275"/>
                      <a:pt x="509394" y="63237"/>
                      <a:pt x="509461" y="63199"/>
                    </a:cubicBezTo>
                    <a:lnTo>
                      <a:pt x="521557" y="56151"/>
                    </a:lnTo>
                    <a:cubicBezTo>
                      <a:pt x="522672" y="55608"/>
                      <a:pt x="524015" y="55979"/>
                      <a:pt x="524701" y="57008"/>
                    </a:cubicBezTo>
                    <a:cubicBezTo>
                      <a:pt x="525339" y="58103"/>
                      <a:pt x="524967" y="59494"/>
                      <a:pt x="523872" y="60132"/>
                    </a:cubicBezTo>
                    <a:cubicBezTo>
                      <a:pt x="523862" y="60142"/>
                      <a:pt x="523853" y="60142"/>
                      <a:pt x="523843" y="60151"/>
                    </a:cubicBezTo>
                    <a:lnTo>
                      <a:pt x="511747" y="67200"/>
                    </a:lnTo>
                    <a:cubicBezTo>
                      <a:pt x="511413" y="67447"/>
                      <a:pt x="511013" y="67609"/>
                      <a:pt x="510604" y="67676"/>
                    </a:cubicBezTo>
                    <a:close/>
                    <a:moveTo>
                      <a:pt x="534797" y="53484"/>
                    </a:moveTo>
                    <a:cubicBezTo>
                      <a:pt x="533968" y="53493"/>
                      <a:pt x="533206" y="53055"/>
                      <a:pt x="532797" y="52341"/>
                    </a:cubicBezTo>
                    <a:cubicBezTo>
                      <a:pt x="532159" y="51245"/>
                      <a:pt x="532530" y="49855"/>
                      <a:pt x="533626" y="49216"/>
                    </a:cubicBezTo>
                    <a:cubicBezTo>
                      <a:pt x="533635" y="49207"/>
                      <a:pt x="533645" y="49207"/>
                      <a:pt x="533654" y="49197"/>
                    </a:cubicBezTo>
                    <a:lnTo>
                      <a:pt x="545751" y="42244"/>
                    </a:lnTo>
                    <a:cubicBezTo>
                      <a:pt x="546856" y="41615"/>
                      <a:pt x="548266" y="41997"/>
                      <a:pt x="548894" y="43101"/>
                    </a:cubicBezTo>
                    <a:cubicBezTo>
                      <a:pt x="549523" y="44206"/>
                      <a:pt x="549142" y="45616"/>
                      <a:pt x="548037" y="46245"/>
                    </a:cubicBezTo>
                    <a:lnTo>
                      <a:pt x="535940" y="53198"/>
                    </a:lnTo>
                    <a:cubicBezTo>
                      <a:pt x="535635" y="53436"/>
                      <a:pt x="535273" y="53598"/>
                      <a:pt x="534892" y="53674"/>
                    </a:cubicBezTo>
                    <a:close/>
                    <a:moveTo>
                      <a:pt x="558991" y="39577"/>
                    </a:moveTo>
                    <a:cubicBezTo>
                      <a:pt x="558143" y="39568"/>
                      <a:pt x="557381" y="39091"/>
                      <a:pt x="556990" y="38339"/>
                    </a:cubicBezTo>
                    <a:cubicBezTo>
                      <a:pt x="556352" y="37243"/>
                      <a:pt x="556724" y="35853"/>
                      <a:pt x="557819" y="35215"/>
                    </a:cubicBezTo>
                    <a:cubicBezTo>
                      <a:pt x="557829" y="35205"/>
                      <a:pt x="557838" y="35205"/>
                      <a:pt x="557848" y="35196"/>
                    </a:cubicBezTo>
                    <a:lnTo>
                      <a:pt x="569944" y="28242"/>
                    </a:lnTo>
                    <a:cubicBezTo>
                      <a:pt x="571049" y="27614"/>
                      <a:pt x="572459" y="27995"/>
                      <a:pt x="573088" y="29100"/>
                    </a:cubicBezTo>
                    <a:cubicBezTo>
                      <a:pt x="573716" y="30204"/>
                      <a:pt x="573335" y="31614"/>
                      <a:pt x="572230" y="32243"/>
                    </a:cubicBezTo>
                    <a:lnTo>
                      <a:pt x="560134" y="39196"/>
                    </a:lnTo>
                    <a:cubicBezTo>
                      <a:pt x="559934" y="39701"/>
                      <a:pt x="559505" y="40082"/>
                      <a:pt x="558991" y="40244"/>
                    </a:cubicBezTo>
                    <a:close/>
                    <a:moveTo>
                      <a:pt x="583184" y="25575"/>
                    </a:moveTo>
                    <a:cubicBezTo>
                      <a:pt x="582375" y="25528"/>
                      <a:pt x="581632" y="25109"/>
                      <a:pt x="581184" y="24432"/>
                    </a:cubicBezTo>
                    <a:cubicBezTo>
                      <a:pt x="580565" y="23394"/>
                      <a:pt x="580908" y="22051"/>
                      <a:pt x="581946" y="21432"/>
                    </a:cubicBezTo>
                    <a:cubicBezTo>
                      <a:pt x="582127" y="21327"/>
                      <a:pt x="582317" y="21242"/>
                      <a:pt x="582517" y="21194"/>
                    </a:cubicBezTo>
                    <a:lnTo>
                      <a:pt x="594614" y="14145"/>
                    </a:lnTo>
                    <a:cubicBezTo>
                      <a:pt x="595729" y="13555"/>
                      <a:pt x="597100" y="13936"/>
                      <a:pt x="597757" y="15003"/>
                    </a:cubicBezTo>
                    <a:cubicBezTo>
                      <a:pt x="598415" y="16022"/>
                      <a:pt x="598119" y="17374"/>
                      <a:pt x="597100" y="18032"/>
                    </a:cubicBezTo>
                    <a:cubicBezTo>
                      <a:pt x="597034" y="18070"/>
                      <a:pt x="596967" y="18108"/>
                      <a:pt x="596900" y="18146"/>
                    </a:cubicBezTo>
                    <a:lnTo>
                      <a:pt x="584803" y="25194"/>
                    </a:lnTo>
                    <a:cubicBezTo>
                      <a:pt x="584346" y="25566"/>
                      <a:pt x="583775" y="25766"/>
                      <a:pt x="583184" y="25766"/>
                    </a:cubicBezTo>
                    <a:close/>
                    <a:moveTo>
                      <a:pt x="607378" y="11574"/>
                    </a:moveTo>
                    <a:cubicBezTo>
                      <a:pt x="606559" y="11564"/>
                      <a:pt x="605806" y="11126"/>
                      <a:pt x="605377" y="10431"/>
                    </a:cubicBezTo>
                    <a:cubicBezTo>
                      <a:pt x="604739" y="9335"/>
                      <a:pt x="605111" y="7945"/>
                      <a:pt x="606206" y="7306"/>
                    </a:cubicBezTo>
                    <a:cubicBezTo>
                      <a:pt x="606216" y="7297"/>
                      <a:pt x="606225" y="7297"/>
                      <a:pt x="606235" y="7287"/>
                    </a:cubicBezTo>
                    <a:lnTo>
                      <a:pt x="618331" y="334"/>
                    </a:lnTo>
                    <a:cubicBezTo>
                      <a:pt x="619408" y="-323"/>
                      <a:pt x="620817" y="20"/>
                      <a:pt x="621475" y="1096"/>
                    </a:cubicBezTo>
                    <a:cubicBezTo>
                      <a:pt x="621475" y="1096"/>
                      <a:pt x="621475" y="1096"/>
                      <a:pt x="621475" y="1096"/>
                    </a:cubicBezTo>
                    <a:cubicBezTo>
                      <a:pt x="622122" y="2230"/>
                      <a:pt x="621741" y="3668"/>
                      <a:pt x="620617" y="4335"/>
                    </a:cubicBezTo>
                    <a:lnTo>
                      <a:pt x="608521" y="11288"/>
                    </a:lnTo>
                    <a:cubicBezTo>
                      <a:pt x="608178" y="11507"/>
                      <a:pt x="607787" y="11631"/>
                      <a:pt x="607378" y="11669"/>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9ABA2FC9-4D7F-3C41-0698-8609B007C805}"/>
                  </a:ext>
                </a:extLst>
              </p:cNvPr>
              <p:cNvSpPr/>
              <p:nvPr/>
            </p:nvSpPr>
            <p:spPr>
              <a:xfrm>
                <a:off x="-3578030" y="2502152"/>
                <a:ext cx="10562" cy="8065"/>
              </a:xfrm>
              <a:custGeom>
                <a:avLst/>
                <a:gdLst>
                  <a:gd name="connsiteX0" fmla="*/ 2249 w 10562"/>
                  <a:gd name="connsiteY0" fmla="*/ 8065 h 8065"/>
                  <a:gd name="connsiteX1" fmla="*/ 249 w 10562"/>
                  <a:gd name="connsiteY1" fmla="*/ 6922 h 8065"/>
                  <a:gd name="connsiteX2" fmla="*/ 1106 w 10562"/>
                  <a:gd name="connsiteY2" fmla="*/ 3779 h 8065"/>
                  <a:gd name="connsiteX3" fmla="*/ 7107 w 10562"/>
                  <a:gd name="connsiteY3" fmla="*/ 350 h 8065"/>
                  <a:gd name="connsiteX4" fmla="*/ 10136 w 10562"/>
                  <a:gd name="connsiteY4" fmla="*/ 1007 h 8065"/>
                  <a:gd name="connsiteX5" fmla="*/ 10250 w 10562"/>
                  <a:gd name="connsiteY5" fmla="*/ 1207 h 8065"/>
                  <a:gd name="connsiteX6" fmla="*/ 9422 w 10562"/>
                  <a:gd name="connsiteY6" fmla="*/ 4332 h 8065"/>
                  <a:gd name="connsiteX7" fmla="*/ 9393 w 10562"/>
                  <a:gd name="connsiteY7" fmla="*/ 4351 h 8065"/>
                  <a:gd name="connsiteX8" fmla="*/ 3392 w 10562"/>
                  <a:gd name="connsiteY8" fmla="*/ 7780 h 8065"/>
                  <a:gd name="connsiteX9" fmla="*/ 2249 w 10562"/>
                  <a:gd name="connsiteY9" fmla="*/ 8065 h 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2" h="8065">
                    <a:moveTo>
                      <a:pt x="2249" y="8065"/>
                    </a:moveTo>
                    <a:cubicBezTo>
                      <a:pt x="1430" y="8056"/>
                      <a:pt x="678" y="7618"/>
                      <a:pt x="249" y="6922"/>
                    </a:cubicBezTo>
                    <a:cubicBezTo>
                      <a:pt x="-294" y="5808"/>
                      <a:pt x="77" y="4465"/>
                      <a:pt x="1106" y="3779"/>
                    </a:cubicBezTo>
                    <a:lnTo>
                      <a:pt x="7107" y="350"/>
                    </a:lnTo>
                    <a:cubicBezTo>
                      <a:pt x="8126" y="-307"/>
                      <a:pt x="9479" y="-12"/>
                      <a:pt x="10136" y="1007"/>
                    </a:cubicBezTo>
                    <a:cubicBezTo>
                      <a:pt x="10174" y="1074"/>
                      <a:pt x="10212" y="1141"/>
                      <a:pt x="10250" y="1207"/>
                    </a:cubicBezTo>
                    <a:cubicBezTo>
                      <a:pt x="10888" y="2303"/>
                      <a:pt x="10517" y="3693"/>
                      <a:pt x="9422" y="4332"/>
                    </a:cubicBezTo>
                    <a:cubicBezTo>
                      <a:pt x="9412" y="4341"/>
                      <a:pt x="9403" y="4341"/>
                      <a:pt x="9393" y="4351"/>
                    </a:cubicBezTo>
                    <a:lnTo>
                      <a:pt x="3392" y="7780"/>
                    </a:lnTo>
                    <a:cubicBezTo>
                      <a:pt x="3040" y="7970"/>
                      <a:pt x="2649" y="8075"/>
                      <a:pt x="2249" y="8065"/>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B6FF8714-3439-C949-607A-5A815676FF40}"/>
                  </a:ext>
                </a:extLst>
              </p:cNvPr>
              <p:cNvSpPr/>
              <p:nvPr/>
            </p:nvSpPr>
            <p:spPr>
              <a:xfrm>
                <a:off x="-4225449" y="2963731"/>
                <a:ext cx="10627" cy="8067"/>
              </a:xfrm>
              <a:custGeom>
                <a:avLst/>
                <a:gdLst>
                  <a:gd name="connsiteX0" fmla="*/ 2350 w 10627"/>
                  <a:gd name="connsiteY0" fmla="*/ 8068 h 8067"/>
                  <a:gd name="connsiteX1" fmla="*/ 349 w 10627"/>
                  <a:gd name="connsiteY1" fmla="*/ 6925 h 8067"/>
                  <a:gd name="connsiteX2" fmla="*/ 1005 w 10627"/>
                  <a:gd name="connsiteY2" fmla="*/ 3896 h 8067"/>
                  <a:gd name="connsiteX3" fmla="*/ 1207 w 10627"/>
                  <a:gd name="connsiteY3" fmla="*/ 3781 h 8067"/>
                  <a:gd name="connsiteX4" fmla="*/ 7112 w 10627"/>
                  <a:gd name="connsiteY4" fmla="*/ 257 h 8067"/>
                  <a:gd name="connsiteX5" fmla="*/ 10351 w 10627"/>
                  <a:gd name="connsiteY5" fmla="*/ 1114 h 8067"/>
                  <a:gd name="connsiteX6" fmla="*/ 9493 w 10627"/>
                  <a:gd name="connsiteY6" fmla="*/ 4258 h 8067"/>
                  <a:gd name="connsiteX7" fmla="*/ 3493 w 10627"/>
                  <a:gd name="connsiteY7" fmla="*/ 7782 h 8067"/>
                  <a:gd name="connsiteX8" fmla="*/ 2350 w 10627"/>
                  <a:gd name="connsiteY8" fmla="*/ 8068 h 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7" h="8067">
                    <a:moveTo>
                      <a:pt x="2350" y="8068"/>
                    </a:moveTo>
                    <a:cubicBezTo>
                      <a:pt x="1526" y="8077"/>
                      <a:pt x="762" y="7639"/>
                      <a:pt x="349" y="6925"/>
                    </a:cubicBezTo>
                    <a:cubicBezTo>
                      <a:pt x="-306" y="5905"/>
                      <a:pt x="-13" y="4553"/>
                      <a:pt x="1005" y="3896"/>
                    </a:cubicBezTo>
                    <a:cubicBezTo>
                      <a:pt x="1070" y="3857"/>
                      <a:pt x="1137" y="3819"/>
                      <a:pt x="1207" y="3781"/>
                    </a:cubicBezTo>
                    <a:lnTo>
                      <a:pt x="7112" y="257"/>
                    </a:lnTo>
                    <a:cubicBezTo>
                      <a:pt x="8255" y="-295"/>
                      <a:pt x="9631" y="67"/>
                      <a:pt x="10351" y="1114"/>
                    </a:cubicBezTo>
                    <a:cubicBezTo>
                      <a:pt x="10938" y="2229"/>
                      <a:pt x="10563" y="3600"/>
                      <a:pt x="9493" y="4258"/>
                    </a:cubicBezTo>
                    <a:lnTo>
                      <a:pt x="3493" y="7782"/>
                    </a:lnTo>
                    <a:cubicBezTo>
                      <a:pt x="3139" y="7963"/>
                      <a:pt x="2748" y="8058"/>
                      <a:pt x="2350" y="8068"/>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Freeform: Shape 26">
                <a:extLst>
                  <a:ext uri="{FF2B5EF4-FFF2-40B4-BE49-F238E27FC236}">
                    <a16:creationId xmlns:a16="http://schemas.microsoft.com/office/drawing/2014/main" id="{6D3B6462-7D1C-A2AD-C948-D79A183D0FEE}"/>
                  </a:ext>
                </a:extLst>
              </p:cNvPr>
              <p:cNvSpPr/>
              <p:nvPr/>
            </p:nvSpPr>
            <p:spPr>
              <a:xfrm>
                <a:off x="-4207313" y="2600116"/>
                <a:ext cx="621833" cy="360924"/>
              </a:xfrm>
              <a:custGeom>
                <a:avLst/>
                <a:gdLst>
                  <a:gd name="connsiteX0" fmla="*/ 2311 w 621833"/>
                  <a:gd name="connsiteY0" fmla="*/ 360919 h 360924"/>
                  <a:gd name="connsiteX1" fmla="*/ 311 w 621833"/>
                  <a:gd name="connsiteY1" fmla="*/ 359776 h 360924"/>
                  <a:gd name="connsiteX2" fmla="*/ 1136 w 621833"/>
                  <a:gd name="connsiteY2" fmla="*/ 356652 h 360924"/>
                  <a:gd name="connsiteX3" fmla="*/ 1168 w 621833"/>
                  <a:gd name="connsiteY3" fmla="*/ 356633 h 360924"/>
                  <a:gd name="connsiteX4" fmla="*/ 13265 w 621833"/>
                  <a:gd name="connsiteY4" fmla="*/ 349680 h 360924"/>
                  <a:gd name="connsiteX5" fmla="*/ 16408 w 621833"/>
                  <a:gd name="connsiteY5" fmla="*/ 350442 h 360924"/>
                  <a:gd name="connsiteX6" fmla="*/ 16408 w 621833"/>
                  <a:gd name="connsiteY6" fmla="*/ 350442 h 360924"/>
                  <a:gd name="connsiteX7" fmla="*/ 15551 w 621833"/>
                  <a:gd name="connsiteY7" fmla="*/ 353680 h 360924"/>
                  <a:gd name="connsiteX8" fmla="*/ 3454 w 621833"/>
                  <a:gd name="connsiteY8" fmla="*/ 360634 h 360924"/>
                  <a:gd name="connsiteX9" fmla="*/ 2311 w 621833"/>
                  <a:gd name="connsiteY9" fmla="*/ 360919 h 360924"/>
                  <a:gd name="connsiteX10" fmla="*/ 26504 w 621833"/>
                  <a:gd name="connsiteY10" fmla="*/ 346918 h 360924"/>
                  <a:gd name="connsiteX11" fmla="*/ 24504 w 621833"/>
                  <a:gd name="connsiteY11" fmla="*/ 345775 h 360924"/>
                  <a:gd name="connsiteX12" fmla="*/ 25333 w 621833"/>
                  <a:gd name="connsiteY12" fmla="*/ 342650 h 360924"/>
                  <a:gd name="connsiteX13" fmla="*/ 25361 w 621833"/>
                  <a:gd name="connsiteY13" fmla="*/ 342631 h 360924"/>
                  <a:gd name="connsiteX14" fmla="*/ 37458 w 621833"/>
                  <a:gd name="connsiteY14" fmla="*/ 335678 h 360924"/>
                  <a:gd name="connsiteX15" fmla="*/ 40582 w 621833"/>
                  <a:gd name="connsiteY15" fmla="*/ 336507 h 360924"/>
                  <a:gd name="connsiteX16" fmla="*/ 40601 w 621833"/>
                  <a:gd name="connsiteY16" fmla="*/ 336535 h 360924"/>
                  <a:gd name="connsiteX17" fmla="*/ 39744 w 621833"/>
                  <a:gd name="connsiteY17" fmla="*/ 339679 h 360924"/>
                  <a:gd name="connsiteX18" fmla="*/ 27647 w 621833"/>
                  <a:gd name="connsiteY18" fmla="*/ 346632 h 360924"/>
                  <a:gd name="connsiteX19" fmla="*/ 50698 w 621833"/>
                  <a:gd name="connsiteY19" fmla="*/ 333011 h 360924"/>
                  <a:gd name="connsiteX20" fmla="*/ 48698 w 621833"/>
                  <a:gd name="connsiteY20" fmla="*/ 331868 h 360924"/>
                  <a:gd name="connsiteX21" fmla="*/ 49355 w 621833"/>
                  <a:gd name="connsiteY21" fmla="*/ 328839 h 360924"/>
                  <a:gd name="connsiteX22" fmla="*/ 49555 w 621833"/>
                  <a:gd name="connsiteY22" fmla="*/ 328725 h 360924"/>
                  <a:gd name="connsiteX23" fmla="*/ 61652 w 621833"/>
                  <a:gd name="connsiteY23" fmla="*/ 321676 h 360924"/>
                  <a:gd name="connsiteX24" fmla="*/ 64795 w 621833"/>
                  <a:gd name="connsiteY24" fmla="*/ 322534 h 360924"/>
                  <a:gd name="connsiteX25" fmla="*/ 63966 w 621833"/>
                  <a:gd name="connsiteY25" fmla="*/ 325658 h 360924"/>
                  <a:gd name="connsiteX26" fmla="*/ 63938 w 621833"/>
                  <a:gd name="connsiteY26" fmla="*/ 325677 h 360924"/>
                  <a:gd name="connsiteX27" fmla="*/ 51841 w 621833"/>
                  <a:gd name="connsiteY27" fmla="*/ 332630 h 360924"/>
                  <a:gd name="connsiteX28" fmla="*/ 50698 w 621833"/>
                  <a:gd name="connsiteY28" fmla="*/ 333011 h 360924"/>
                  <a:gd name="connsiteX29" fmla="*/ 74891 w 621833"/>
                  <a:gd name="connsiteY29" fmla="*/ 319009 h 360924"/>
                  <a:gd name="connsiteX30" fmla="*/ 72567 w 621833"/>
                  <a:gd name="connsiteY30" fmla="*/ 316761 h 360924"/>
                  <a:gd name="connsiteX31" fmla="*/ 73748 w 621833"/>
                  <a:gd name="connsiteY31" fmla="*/ 314723 h 360924"/>
                  <a:gd name="connsiteX32" fmla="*/ 85845 w 621833"/>
                  <a:gd name="connsiteY32" fmla="*/ 307770 h 360924"/>
                  <a:gd name="connsiteX33" fmla="*/ 88988 w 621833"/>
                  <a:gd name="connsiteY33" fmla="*/ 308532 h 360924"/>
                  <a:gd name="connsiteX34" fmla="*/ 88988 w 621833"/>
                  <a:gd name="connsiteY34" fmla="*/ 308532 h 360924"/>
                  <a:gd name="connsiteX35" fmla="*/ 88331 w 621833"/>
                  <a:gd name="connsiteY35" fmla="*/ 311561 h 360924"/>
                  <a:gd name="connsiteX36" fmla="*/ 88131 w 621833"/>
                  <a:gd name="connsiteY36" fmla="*/ 311675 h 360924"/>
                  <a:gd name="connsiteX37" fmla="*/ 76034 w 621833"/>
                  <a:gd name="connsiteY37" fmla="*/ 318724 h 360924"/>
                  <a:gd name="connsiteX38" fmla="*/ 74891 w 621833"/>
                  <a:gd name="connsiteY38" fmla="*/ 319009 h 360924"/>
                  <a:gd name="connsiteX39" fmla="*/ 99085 w 621833"/>
                  <a:gd name="connsiteY39" fmla="*/ 305008 h 360924"/>
                  <a:gd name="connsiteX40" fmla="*/ 97085 w 621833"/>
                  <a:gd name="connsiteY40" fmla="*/ 303865 h 360924"/>
                  <a:gd name="connsiteX41" fmla="*/ 97913 w 621833"/>
                  <a:gd name="connsiteY41" fmla="*/ 300740 h 360924"/>
                  <a:gd name="connsiteX42" fmla="*/ 97942 w 621833"/>
                  <a:gd name="connsiteY42" fmla="*/ 300721 h 360924"/>
                  <a:gd name="connsiteX43" fmla="*/ 110039 w 621833"/>
                  <a:gd name="connsiteY43" fmla="*/ 293768 h 360924"/>
                  <a:gd name="connsiteX44" fmla="*/ 113182 w 621833"/>
                  <a:gd name="connsiteY44" fmla="*/ 294625 h 360924"/>
                  <a:gd name="connsiteX45" fmla="*/ 112325 w 621833"/>
                  <a:gd name="connsiteY45" fmla="*/ 297769 h 360924"/>
                  <a:gd name="connsiteX46" fmla="*/ 100228 w 621833"/>
                  <a:gd name="connsiteY46" fmla="*/ 304722 h 360924"/>
                  <a:gd name="connsiteX47" fmla="*/ 99085 w 621833"/>
                  <a:gd name="connsiteY47" fmla="*/ 305008 h 360924"/>
                  <a:gd name="connsiteX48" fmla="*/ 123278 w 621833"/>
                  <a:gd name="connsiteY48" fmla="*/ 291101 h 360924"/>
                  <a:gd name="connsiteX49" fmla="*/ 121278 w 621833"/>
                  <a:gd name="connsiteY49" fmla="*/ 289958 h 360924"/>
                  <a:gd name="connsiteX50" fmla="*/ 122135 w 621833"/>
                  <a:gd name="connsiteY50" fmla="*/ 286720 h 360924"/>
                  <a:gd name="connsiteX51" fmla="*/ 134232 w 621833"/>
                  <a:gd name="connsiteY51" fmla="*/ 279766 h 360924"/>
                  <a:gd name="connsiteX52" fmla="*/ 137375 w 621833"/>
                  <a:gd name="connsiteY52" fmla="*/ 280624 h 360924"/>
                  <a:gd name="connsiteX53" fmla="*/ 136518 w 621833"/>
                  <a:gd name="connsiteY53" fmla="*/ 283767 h 360924"/>
                  <a:gd name="connsiteX54" fmla="*/ 124421 w 621833"/>
                  <a:gd name="connsiteY54" fmla="*/ 290720 h 360924"/>
                  <a:gd name="connsiteX55" fmla="*/ 123278 w 621833"/>
                  <a:gd name="connsiteY55" fmla="*/ 291101 h 360924"/>
                  <a:gd name="connsiteX56" fmla="*/ 147472 w 621833"/>
                  <a:gd name="connsiteY56" fmla="*/ 277099 h 360924"/>
                  <a:gd name="connsiteX57" fmla="*/ 145472 w 621833"/>
                  <a:gd name="connsiteY57" fmla="*/ 275956 h 360924"/>
                  <a:gd name="connsiteX58" fmla="*/ 146329 w 621833"/>
                  <a:gd name="connsiteY58" fmla="*/ 272813 h 360924"/>
                  <a:gd name="connsiteX59" fmla="*/ 158426 w 621833"/>
                  <a:gd name="connsiteY59" fmla="*/ 265765 h 360924"/>
                  <a:gd name="connsiteX60" fmla="*/ 161569 w 621833"/>
                  <a:gd name="connsiteY60" fmla="*/ 266622 h 360924"/>
                  <a:gd name="connsiteX61" fmla="*/ 160912 w 621833"/>
                  <a:gd name="connsiteY61" fmla="*/ 269651 h 360924"/>
                  <a:gd name="connsiteX62" fmla="*/ 160712 w 621833"/>
                  <a:gd name="connsiteY62" fmla="*/ 269765 h 360924"/>
                  <a:gd name="connsiteX63" fmla="*/ 148615 w 621833"/>
                  <a:gd name="connsiteY63" fmla="*/ 276814 h 360924"/>
                  <a:gd name="connsiteX64" fmla="*/ 147472 w 621833"/>
                  <a:gd name="connsiteY64" fmla="*/ 277099 h 360924"/>
                  <a:gd name="connsiteX65" fmla="*/ 171665 w 621833"/>
                  <a:gd name="connsiteY65" fmla="*/ 263098 h 360924"/>
                  <a:gd name="connsiteX66" fmla="*/ 169665 w 621833"/>
                  <a:gd name="connsiteY66" fmla="*/ 261955 h 360924"/>
                  <a:gd name="connsiteX67" fmla="*/ 170522 w 621833"/>
                  <a:gd name="connsiteY67" fmla="*/ 258811 h 360924"/>
                  <a:gd name="connsiteX68" fmla="*/ 182619 w 621833"/>
                  <a:gd name="connsiteY68" fmla="*/ 251858 h 360924"/>
                  <a:gd name="connsiteX69" fmla="*/ 185648 w 621833"/>
                  <a:gd name="connsiteY69" fmla="*/ 252515 h 360924"/>
                  <a:gd name="connsiteX70" fmla="*/ 185762 w 621833"/>
                  <a:gd name="connsiteY70" fmla="*/ 252715 h 360924"/>
                  <a:gd name="connsiteX71" fmla="*/ 185000 w 621833"/>
                  <a:gd name="connsiteY71" fmla="*/ 255859 h 360924"/>
                  <a:gd name="connsiteX72" fmla="*/ 185000 w 621833"/>
                  <a:gd name="connsiteY72" fmla="*/ 255859 h 360924"/>
                  <a:gd name="connsiteX73" fmla="*/ 172808 w 621833"/>
                  <a:gd name="connsiteY73" fmla="*/ 262812 h 360924"/>
                  <a:gd name="connsiteX74" fmla="*/ 171665 w 621833"/>
                  <a:gd name="connsiteY74" fmla="*/ 263098 h 360924"/>
                  <a:gd name="connsiteX75" fmla="*/ 195859 w 621833"/>
                  <a:gd name="connsiteY75" fmla="*/ 249096 h 360924"/>
                  <a:gd name="connsiteX76" fmla="*/ 193859 w 621833"/>
                  <a:gd name="connsiteY76" fmla="*/ 247953 h 360924"/>
                  <a:gd name="connsiteX77" fmla="*/ 194716 w 621833"/>
                  <a:gd name="connsiteY77" fmla="*/ 244810 h 360924"/>
                  <a:gd name="connsiteX78" fmla="*/ 206813 w 621833"/>
                  <a:gd name="connsiteY78" fmla="*/ 237856 h 360924"/>
                  <a:gd name="connsiteX79" fmla="*/ 210051 w 621833"/>
                  <a:gd name="connsiteY79" fmla="*/ 238714 h 360924"/>
                  <a:gd name="connsiteX80" fmla="*/ 209194 w 621833"/>
                  <a:gd name="connsiteY80" fmla="*/ 241857 h 360924"/>
                  <a:gd name="connsiteX81" fmla="*/ 197097 w 621833"/>
                  <a:gd name="connsiteY81" fmla="*/ 248810 h 360924"/>
                  <a:gd name="connsiteX82" fmla="*/ 195859 w 621833"/>
                  <a:gd name="connsiteY82" fmla="*/ 249096 h 360924"/>
                  <a:gd name="connsiteX83" fmla="*/ 220148 w 621833"/>
                  <a:gd name="connsiteY83" fmla="*/ 235189 h 360924"/>
                  <a:gd name="connsiteX84" fmla="*/ 218147 w 621833"/>
                  <a:gd name="connsiteY84" fmla="*/ 234046 h 360924"/>
                  <a:gd name="connsiteX85" fmla="*/ 218909 w 621833"/>
                  <a:gd name="connsiteY85" fmla="*/ 230903 h 360924"/>
                  <a:gd name="connsiteX86" fmla="*/ 218909 w 621833"/>
                  <a:gd name="connsiteY86" fmla="*/ 230903 h 360924"/>
                  <a:gd name="connsiteX87" fmla="*/ 231101 w 621833"/>
                  <a:gd name="connsiteY87" fmla="*/ 223855 h 360924"/>
                  <a:gd name="connsiteX88" fmla="*/ 234245 w 621833"/>
                  <a:gd name="connsiteY88" fmla="*/ 224712 h 360924"/>
                  <a:gd name="connsiteX89" fmla="*/ 233387 w 621833"/>
                  <a:gd name="connsiteY89" fmla="*/ 227855 h 360924"/>
                  <a:gd name="connsiteX90" fmla="*/ 221291 w 621833"/>
                  <a:gd name="connsiteY90" fmla="*/ 234904 h 360924"/>
                  <a:gd name="connsiteX91" fmla="*/ 220529 w 621833"/>
                  <a:gd name="connsiteY91" fmla="*/ 235189 h 360924"/>
                  <a:gd name="connsiteX92" fmla="*/ 244341 w 621833"/>
                  <a:gd name="connsiteY92" fmla="*/ 221188 h 360924"/>
                  <a:gd name="connsiteX93" fmla="*/ 242341 w 621833"/>
                  <a:gd name="connsiteY93" fmla="*/ 220045 h 360924"/>
                  <a:gd name="connsiteX94" fmla="*/ 243170 w 621833"/>
                  <a:gd name="connsiteY94" fmla="*/ 216920 h 360924"/>
                  <a:gd name="connsiteX95" fmla="*/ 243198 w 621833"/>
                  <a:gd name="connsiteY95" fmla="*/ 216901 h 360924"/>
                  <a:gd name="connsiteX96" fmla="*/ 255295 w 621833"/>
                  <a:gd name="connsiteY96" fmla="*/ 209948 h 360924"/>
                  <a:gd name="connsiteX97" fmla="*/ 258438 w 621833"/>
                  <a:gd name="connsiteY97" fmla="*/ 210710 h 360924"/>
                  <a:gd name="connsiteX98" fmla="*/ 258438 w 621833"/>
                  <a:gd name="connsiteY98" fmla="*/ 210710 h 360924"/>
                  <a:gd name="connsiteX99" fmla="*/ 257581 w 621833"/>
                  <a:gd name="connsiteY99" fmla="*/ 213853 h 360924"/>
                  <a:gd name="connsiteX100" fmla="*/ 245484 w 621833"/>
                  <a:gd name="connsiteY100" fmla="*/ 220902 h 360924"/>
                  <a:gd name="connsiteX101" fmla="*/ 244341 w 621833"/>
                  <a:gd name="connsiteY101" fmla="*/ 221188 h 360924"/>
                  <a:gd name="connsiteX102" fmla="*/ 268535 w 621833"/>
                  <a:gd name="connsiteY102" fmla="*/ 207186 h 360924"/>
                  <a:gd name="connsiteX103" fmla="*/ 266534 w 621833"/>
                  <a:gd name="connsiteY103" fmla="*/ 206043 h 360924"/>
                  <a:gd name="connsiteX104" fmla="*/ 267363 w 621833"/>
                  <a:gd name="connsiteY104" fmla="*/ 202919 h 360924"/>
                  <a:gd name="connsiteX105" fmla="*/ 267392 w 621833"/>
                  <a:gd name="connsiteY105" fmla="*/ 202900 h 360924"/>
                  <a:gd name="connsiteX106" fmla="*/ 279488 w 621833"/>
                  <a:gd name="connsiteY106" fmla="*/ 195946 h 360924"/>
                  <a:gd name="connsiteX107" fmla="*/ 282613 w 621833"/>
                  <a:gd name="connsiteY107" fmla="*/ 196775 h 360924"/>
                  <a:gd name="connsiteX108" fmla="*/ 282632 w 621833"/>
                  <a:gd name="connsiteY108" fmla="*/ 196804 h 360924"/>
                  <a:gd name="connsiteX109" fmla="*/ 281774 w 621833"/>
                  <a:gd name="connsiteY109" fmla="*/ 199947 h 360924"/>
                  <a:gd name="connsiteX110" fmla="*/ 269678 w 621833"/>
                  <a:gd name="connsiteY110" fmla="*/ 206900 h 360924"/>
                  <a:gd name="connsiteX111" fmla="*/ 268154 w 621833"/>
                  <a:gd name="connsiteY111" fmla="*/ 207186 h 360924"/>
                  <a:gd name="connsiteX112" fmla="*/ 292728 w 621833"/>
                  <a:gd name="connsiteY112" fmla="*/ 193279 h 360924"/>
                  <a:gd name="connsiteX113" fmla="*/ 290728 w 621833"/>
                  <a:gd name="connsiteY113" fmla="*/ 192136 h 360924"/>
                  <a:gd name="connsiteX114" fmla="*/ 291385 w 621833"/>
                  <a:gd name="connsiteY114" fmla="*/ 189107 h 360924"/>
                  <a:gd name="connsiteX115" fmla="*/ 291585 w 621833"/>
                  <a:gd name="connsiteY115" fmla="*/ 188993 h 360924"/>
                  <a:gd name="connsiteX116" fmla="*/ 303682 w 621833"/>
                  <a:gd name="connsiteY116" fmla="*/ 181945 h 360924"/>
                  <a:gd name="connsiteX117" fmla="*/ 306825 w 621833"/>
                  <a:gd name="connsiteY117" fmla="*/ 182802 h 360924"/>
                  <a:gd name="connsiteX118" fmla="*/ 305968 w 621833"/>
                  <a:gd name="connsiteY118" fmla="*/ 185945 h 360924"/>
                  <a:gd name="connsiteX119" fmla="*/ 293871 w 621833"/>
                  <a:gd name="connsiteY119" fmla="*/ 192898 h 360924"/>
                  <a:gd name="connsiteX120" fmla="*/ 292728 w 621833"/>
                  <a:gd name="connsiteY120" fmla="*/ 193279 h 360924"/>
                  <a:gd name="connsiteX121" fmla="*/ 316922 w 621833"/>
                  <a:gd name="connsiteY121" fmla="*/ 179278 h 360924"/>
                  <a:gd name="connsiteX122" fmla="*/ 314598 w 621833"/>
                  <a:gd name="connsiteY122" fmla="*/ 177030 h 360924"/>
                  <a:gd name="connsiteX123" fmla="*/ 315779 w 621833"/>
                  <a:gd name="connsiteY123" fmla="*/ 174991 h 360924"/>
                  <a:gd name="connsiteX124" fmla="*/ 327875 w 621833"/>
                  <a:gd name="connsiteY124" fmla="*/ 167943 h 360924"/>
                  <a:gd name="connsiteX125" fmla="*/ 331019 w 621833"/>
                  <a:gd name="connsiteY125" fmla="*/ 168800 h 360924"/>
                  <a:gd name="connsiteX126" fmla="*/ 330361 w 621833"/>
                  <a:gd name="connsiteY126" fmla="*/ 171829 h 360924"/>
                  <a:gd name="connsiteX127" fmla="*/ 330161 w 621833"/>
                  <a:gd name="connsiteY127" fmla="*/ 171943 h 360924"/>
                  <a:gd name="connsiteX128" fmla="*/ 318065 w 621833"/>
                  <a:gd name="connsiteY128" fmla="*/ 178992 h 360924"/>
                  <a:gd name="connsiteX129" fmla="*/ 341115 w 621833"/>
                  <a:gd name="connsiteY129" fmla="*/ 165276 h 360924"/>
                  <a:gd name="connsiteX130" fmla="*/ 339115 w 621833"/>
                  <a:gd name="connsiteY130" fmla="*/ 164133 h 360924"/>
                  <a:gd name="connsiteX131" fmla="*/ 339944 w 621833"/>
                  <a:gd name="connsiteY131" fmla="*/ 161009 h 360924"/>
                  <a:gd name="connsiteX132" fmla="*/ 339972 w 621833"/>
                  <a:gd name="connsiteY132" fmla="*/ 160990 h 360924"/>
                  <a:gd name="connsiteX133" fmla="*/ 352069 w 621833"/>
                  <a:gd name="connsiteY133" fmla="*/ 154036 h 360924"/>
                  <a:gd name="connsiteX134" fmla="*/ 355212 w 621833"/>
                  <a:gd name="connsiteY134" fmla="*/ 154894 h 360924"/>
                  <a:gd name="connsiteX135" fmla="*/ 354355 w 621833"/>
                  <a:gd name="connsiteY135" fmla="*/ 158037 h 360924"/>
                  <a:gd name="connsiteX136" fmla="*/ 342258 w 621833"/>
                  <a:gd name="connsiteY136" fmla="*/ 164990 h 360924"/>
                  <a:gd name="connsiteX137" fmla="*/ 365309 w 621833"/>
                  <a:gd name="connsiteY137" fmla="*/ 151369 h 360924"/>
                  <a:gd name="connsiteX138" fmla="*/ 363308 w 621833"/>
                  <a:gd name="connsiteY138" fmla="*/ 150131 h 360924"/>
                  <a:gd name="connsiteX139" fmla="*/ 364166 w 621833"/>
                  <a:gd name="connsiteY139" fmla="*/ 146988 h 360924"/>
                  <a:gd name="connsiteX140" fmla="*/ 376262 w 621833"/>
                  <a:gd name="connsiteY140" fmla="*/ 140035 h 360924"/>
                  <a:gd name="connsiteX141" fmla="*/ 379406 w 621833"/>
                  <a:gd name="connsiteY141" fmla="*/ 140892 h 360924"/>
                  <a:gd name="connsiteX142" fmla="*/ 378548 w 621833"/>
                  <a:gd name="connsiteY142" fmla="*/ 144035 h 360924"/>
                  <a:gd name="connsiteX143" fmla="*/ 366452 w 621833"/>
                  <a:gd name="connsiteY143" fmla="*/ 150988 h 360924"/>
                  <a:gd name="connsiteX144" fmla="*/ 365309 w 621833"/>
                  <a:gd name="connsiteY144" fmla="*/ 151369 h 360924"/>
                  <a:gd name="connsiteX145" fmla="*/ 389502 w 621833"/>
                  <a:gd name="connsiteY145" fmla="*/ 137368 h 360924"/>
                  <a:gd name="connsiteX146" fmla="*/ 387502 w 621833"/>
                  <a:gd name="connsiteY146" fmla="*/ 136225 h 360924"/>
                  <a:gd name="connsiteX147" fmla="*/ 388359 w 621833"/>
                  <a:gd name="connsiteY147" fmla="*/ 133081 h 360924"/>
                  <a:gd name="connsiteX148" fmla="*/ 400456 w 621833"/>
                  <a:gd name="connsiteY148" fmla="*/ 126033 h 360924"/>
                  <a:gd name="connsiteX149" fmla="*/ 403599 w 621833"/>
                  <a:gd name="connsiteY149" fmla="*/ 126890 h 360924"/>
                  <a:gd name="connsiteX150" fmla="*/ 402942 w 621833"/>
                  <a:gd name="connsiteY150" fmla="*/ 129919 h 360924"/>
                  <a:gd name="connsiteX151" fmla="*/ 402742 w 621833"/>
                  <a:gd name="connsiteY151" fmla="*/ 130033 h 360924"/>
                  <a:gd name="connsiteX152" fmla="*/ 390645 w 621833"/>
                  <a:gd name="connsiteY152" fmla="*/ 137082 h 360924"/>
                  <a:gd name="connsiteX153" fmla="*/ 389502 w 621833"/>
                  <a:gd name="connsiteY153" fmla="*/ 137368 h 360924"/>
                  <a:gd name="connsiteX154" fmla="*/ 413696 w 621833"/>
                  <a:gd name="connsiteY154" fmla="*/ 123366 h 360924"/>
                  <a:gd name="connsiteX155" fmla="*/ 411695 w 621833"/>
                  <a:gd name="connsiteY155" fmla="*/ 122223 h 360924"/>
                  <a:gd name="connsiteX156" fmla="*/ 412553 w 621833"/>
                  <a:gd name="connsiteY156" fmla="*/ 119080 h 360924"/>
                  <a:gd name="connsiteX157" fmla="*/ 424649 w 621833"/>
                  <a:gd name="connsiteY157" fmla="*/ 112126 h 360924"/>
                  <a:gd name="connsiteX158" fmla="*/ 427793 w 621833"/>
                  <a:gd name="connsiteY158" fmla="*/ 112888 h 360924"/>
                  <a:gd name="connsiteX159" fmla="*/ 427793 w 621833"/>
                  <a:gd name="connsiteY159" fmla="*/ 112888 h 360924"/>
                  <a:gd name="connsiteX160" fmla="*/ 427031 w 621833"/>
                  <a:gd name="connsiteY160" fmla="*/ 116127 h 360924"/>
                  <a:gd name="connsiteX161" fmla="*/ 414839 w 621833"/>
                  <a:gd name="connsiteY161" fmla="*/ 123080 h 360924"/>
                  <a:gd name="connsiteX162" fmla="*/ 413696 w 621833"/>
                  <a:gd name="connsiteY162" fmla="*/ 123366 h 360924"/>
                  <a:gd name="connsiteX163" fmla="*/ 437889 w 621833"/>
                  <a:gd name="connsiteY163" fmla="*/ 109364 h 360924"/>
                  <a:gd name="connsiteX164" fmla="*/ 435889 w 621833"/>
                  <a:gd name="connsiteY164" fmla="*/ 108221 h 360924"/>
                  <a:gd name="connsiteX165" fmla="*/ 436746 w 621833"/>
                  <a:gd name="connsiteY165" fmla="*/ 105078 h 360924"/>
                  <a:gd name="connsiteX166" fmla="*/ 448843 w 621833"/>
                  <a:gd name="connsiteY166" fmla="*/ 98125 h 360924"/>
                  <a:gd name="connsiteX167" fmla="*/ 452081 w 621833"/>
                  <a:gd name="connsiteY167" fmla="*/ 98982 h 360924"/>
                  <a:gd name="connsiteX168" fmla="*/ 451224 w 621833"/>
                  <a:gd name="connsiteY168" fmla="*/ 102125 h 360924"/>
                  <a:gd name="connsiteX169" fmla="*/ 439127 w 621833"/>
                  <a:gd name="connsiteY169" fmla="*/ 109078 h 360924"/>
                  <a:gd name="connsiteX170" fmla="*/ 437889 w 621833"/>
                  <a:gd name="connsiteY170" fmla="*/ 109364 h 360924"/>
                  <a:gd name="connsiteX171" fmla="*/ 462178 w 621833"/>
                  <a:gd name="connsiteY171" fmla="*/ 95458 h 360924"/>
                  <a:gd name="connsiteX172" fmla="*/ 460178 w 621833"/>
                  <a:gd name="connsiteY172" fmla="*/ 94315 h 360924"/>
                  <a:gd name="connsiteX173" fmla="*/ 460940 w 621833"/>
                  <a:gd name="connsiteY173" fmla="*/ 91171 h 360924"/>
                  <a:gd name="connsiteX174" fmla="*/ 460940 w 621833"/>
                  <a:gd name="connsiteY174" fmla="*/ 91171 h 360924"/>
                  <a:gd name="connsiteX175" fmla="*/ 473132 w 621833"/>
                  <a:gd name="connsiteY175" fmla="*/ 84123 h 360924"/>
                  <a:gd name="connsiteX176" fmla="*/ 476275 w 621833"/>
                  <a:gd name="connsiteY176" fmla="*/ 84980 h 360924"/>
                  <a:gd name="connsiteX177" fmla="*/ 475418 w 621833"/>
                  <a:gd name="connsiteY177" fmla="*/ 88123 h 360924"/>
                  <a:gd name="connsiteX178" fmla="*/ 463321 w 621833"/>
                  <a:gd name="connsiteY178" fmla="*/ 95077 h 360924"/>
                  <a:gd name="connsiteX179" fmla="*/ 462178 w 621833"/>
                  <a:gd name="connsiteY179" fmla="*/ 95458 h 360924"/>
                  <a:gd name="connsiteX180" fmla="*/ 486371 w 621833"/>
                  <a:gd name="connsiteY180" fmla="*/ 81456 h 360924"/>
                  <a:gd name="connsiteX181" fmla="*/ 484371 w 621833"/>
                  <a:gd name="connsiteY181" fmla="*/ 80313 h 360924"/>
                  <a:gd name="connsiteX182" fmla="*/ 485200 w 621833"/>
                  <a:gd name="connsiteY182" fmla="*/ 77189 h 360924"/>
                  <a:gd name="connsiteX183" fmla="*/ 485228 w 621833"/>
                  <a:gd name="connsiteY183" fmla="*/ 77170 h 360924"/>
                  <a:gd name="connsiteX184" fmla="*/ 497325 w 621833"/>
                  <a:gd name="connsiteY184" fmla="*/ 70121 h 360924"/>
                  <a:gd name="connsiteX185" fmla="*/ 500468 w 621833"/>
                  <a:gd name="connsiteY185" fmla="*/ 70978 h 360924"/>
                  <a:gd name="connsiteX186" fmla="*/ 499611 w 621833"/>
                  <a:gd name="connsiteY186" fmla="*/ 74122 h 360924"/>
                  <a:gd name="connsiteX187" fmla="*/ 487514 w 621833"/>
                  <a:gd name="connsiteY187" fmla="*/ 81170 h 360924"/>
                  <a:gd name="connsiteX188" fmla="*/ 486371 w 621833"/>
                  <a:gd name="connsiteY188" fmla="*/ 81456 h 360924"/>
                  <a:gd name="connsiteX189" fmla="*/ 510565 w 621833"/>
                  <a:gd name="connsiteY189" fmla="*/ 67454 h 360924"/>
                  <a:gd name="connsiteX190" fmla="*/ 508565 w 621833"/>
                  <a:gd name="connsiteY190" fmla="*/ 66311 h 360924"/>
                  <a:gd name="connsiteX191" fmla="*/ 509393 w 621833"/>
                  <a:gd name="connsiteY191" fmla="*/ 63187 h 360924"/>
                  <a:gd name="connsiteX192" fmla="*/ 509422 w 621833"/>
                  <a:gd name="connsiteY192" fmla="*/ 63168 h 360924"/>
                  <a:gd name="connsiteX193" fmla="*/ 521519 w 621833"/>
                  <a:gd name="connsiteY193" fmla="*/ 56215 h 360924"/>
                  <a:gd name="connsiteX194" fmla="*/ 524643 w 621833"/>
                  <a:gd name="connsiteY194" fmla="*/ 57043 h 360924"/>
                  <a:gd name="connsiteX195" fmla="*/ 524662 w 621833"/>
                  <a:gd name="connsiteY195" fmla="*/ 57072 h 360924"/>
                  <a:gd name="connsiteX196" fmla="*/ 523805 w 621833"/>
                  <a:gd name="connsiteY196" fmla="*/ 60215 h 360924"/>
                  <a:gd name="connsiteX197" fmla="*/ 511708 w 621833"/>
                  <a:gd name="connsiteY197" fmla="*/ 67168 h 360924"/>
                  <a:gd name="connsiteX198" fmla="*/ 510565 w 621833"/>
                  <a:gd name="connsiteY198" fmla="*/ 67454 h 360924"/>
                  <a:gd name="connsiteX199" fmla="*/ 534854 w 621833"/>
                  <a:gd name="connsiteY199" fmla="*/ 53548 h 360924"/>
                  <a:gd name="connsiteX200" fmla="*/ 532853 w 621833"/>
                  <a:gd name="connsiteY200" fmla="*/ 52405 h 360924"/>
                  <a:gd name="connsiteX201" fmla="*/ 533711 w 621833"/>
                  <a:gd name="connsiteY201" fmla="*/ 49166 h 360924"/>
                  <a:gd name="connsiteX202" fmla="*/ 545807 w 621833"/>
                  <a:gd name="connsiteY202" fmla="*/ 42213 h 360924"/>
                  <a:gd name="connsiteX203" fmla="*/ 548951 w 621833"/>
                  <a:gd name="connsiteY203" fmla="*/ 43070 h 360924"/>
                  <a:gd name="connsiteX204" fmla="*/ 548093 w 621833"/>
                  <a:gd name="connsiteY204" fmla="*/ 46213 h 360924"/>
                  <a:gd name="connsiteX205" fmla="*/ 535997 w 621833"/>
                  <a:gd name="connsiteY205" fmla="*/ 53167 h 360924"/>
                  <a:gd name="connsiteX206" fmla="*/ 534854 w 621833"/>
                  <a:gd name="connsiteY206" fmla="*/ 53548 h 360924"/>
                  <a:gd name="connsiteX207" fmla="*/ 559047 w 621833"/>
                  <a:gd name="connsiteY207" fmla="*/ 39546 h 360924"/>
                  <a:gd name="connsiteX208" fmla="*/ 556723 w 621833"/>
                  <a:gd name="connsiteY208" fmla="*/ 37298 h 360924"/>
                  <a:gd name="connsiteX209" fmla="*/ 557904 w 621833"/>
                  <a:gd name="connsiteY209" fmla="*/ 35260 h 360924"/>
                  <a:gd name="connsiteX210" fmla="*/ 570001 w 621833"/>
                  <a:gd name="connsiteY210" fmla="*/ 28211 h 360924"/>
                  <a:gd name="connsiteX211" fmla="*/ 573144 w 621833"/>
                  <a:gd name="connsiteY211" fmla="*/ 29068 h 360924"/>
                  <a:gd name="connsiteX212" fmla="*/ 572487 w 621833"/>
                  <a:gd name="connsiteY212" fmla="*/ 32097 h 360924"/>
                  <a:gd name="connsiteX213" fmla="*/ 572287 w 621833"/>
                  <a:gd name="connsiteY213" fmla="*/ 32212 h 360924"/>
                  <a:gd name="connsiteX214" fmla="*/ 560190 w 621833"/>
                  <a:gd name="connsiteY214" fmla="*/ 39260 h 360924"/>
                  <a:gd name="connsiteX215" fmla="*/ 558952 w 621833"/>
                  <a:gd name="connsiteY215" fmla="*/ 39546 h 360924"/>
                  <a:gd name="connsiteX216" fmla="*/ 583241 w 621833"/>
                  <a:gd name="connsiteY216" fmla="*/ 25544 h 360924"/>
                  <a:gd name="connsiteX217" fmla="*/ 581240 w 621833"/>
                  <a:gd name="connsiteY217" fmla="*/ 24401 h 360924"/>
                  <a:gd name="connsiteX218" fmla="*/ 582069 w 621833"/>
                  <a:gd name="connsiteY218" fmla="*/ 21277 h 360924"/>
                  <a:gd name="connsiteX219" fmla="*/ 582098 w 621833"/>
                  <a:gd name="connsiteY219" fmla="*/ 21258 h 360924"/>
                  <a:gd name="connsiteX220" fmla="*/ 594194 w 621833"/>
                  <a:gd name="connsiteY220" fmla="*/ 14305 h 360924"/>
                  <a:gd name="connsiteX221" fmla="*/ 597223 w 621833"/>
                  <a:gd name="connsiteY221" fmla="*/ 14962 h 360924"/>
                  <a:gd name="connsiteX222" fmla="*/ 597338 w 621833"/>
                  <a:gd name="connsiteY222" fmla="*/ 15162 h 360924"/>
                  <a:gd name="connsiteX223" fmla="*/ 596509 w 621833"/>
                  <a:gd name="connsiteY223" fmla="*/ 18286 h 360924"/>
                  <a:gd name="connsiteX224" fmla="*/ 596480 w 621833"/>
                  <a:gd name="connsiteY224" fmla="*/ 18305 h 360924"/>
                  <a:gd name="connsiteX225" fmla="*/ 584384 w 621833"/>
                  <a:gd name="connsiteY225" fmla="*/ 25258 h 360924"/>
                  <a:gd name="connsiteX226" fmla="*/ 583145 w 621833"/>
                  <a:gd name="connsiteY226" fmla="*/ 25544 h 360924"/>
                  <a:gd name="connsiteX227" fmla="*/ 607434 w 621833"/>
                  <a:gd name="connsiteY227" fmla="*/ 11542 h 360924"/>
                  <a:gd name="connsiteX228" fmla="*/ 605110 w 621833"/>
                  <a:gd name="connsiteY228" fmla="*/ 9294 h 360924"/>
                  <a:gd name="connsiteX229" fmla="*/ 606291 w 621833"/>
                  <a:gd name="connsiteY229" fmla="*/ 7256 h 360924"/>
                  <a:gd name="connsiteX230" fmla="*/ 618388 w 621833"/>
                  <a:gd name="connsiteY230" fmla="*/ 303 h 360924"/>
                  <a:gd name="connsiteX231" fmla="*/ 621531 w 621833"/>
                  <a:gd name="connsiteY231" fmla="*/ 1160 h 360924"/>
                  <a:gd name="connsiteX232" fmla="*/ 620674 w 621833"/>
                  <a:gd name="connsiteY232" fmla="*/ 4303 h 360924"/>
                  <a:gd name="connsiteX233" fmla="*/ 608577 w 621833"/>
                  <a:gd name="connsiteY233" fmla="*/ 11257 h 360924"/>
                  <a:gd name="connsiteX234" fmla="*/ 607339 w 621833"/>
                  <a:gd name="connsiteY234" fmla="*/ 11542 h 3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621833" h="360924">
                    <a:moveTo>
                      <a:pt x="2311" y="360919"/>
                    </a:moveTo>
                    <a:cubicBezTo>
                      <a:pt x="1476" y="360977"/>
                      <a:pt x="690" y="360519"/>
                      <a:pt x="311" y="359776"/>
                    </a:cubicBezTo>
                    <a:cubicBezTo>
                      <a:pt x="-325" y="358681"/>
                      <a:pt x="46" y="357290"/>
                      <a:pt x="1136" y="356652"/>
                    </a:cubicBezTo>
                    <a:cubicBezTo>
                      <a:pt x="1147" y="356643"/>
                      <a:pt x="1157" y="356643"/>
                      <a:pt x="1168" y="356633"/>
                    </a:cubicBezTo>
                    <a:lnTo>
                      <a:pt x="13265" y="349680"/>
                    </a:lnTo>
                    <a:cubicBezTo>
                      <a:pt x="14341" y="349023"/>
                      <a:pt x="15751" y="349366"/>
                      <a:pt x="16408" y="350442"/>
                    </a:cubicBezTo>
                    <a:cubicBezTo>
                      <a:pt x="16408" y="350442"/>
                      <a:pt x="16408" y="350442"/>
                      <a:pt x="16408" y="350442"/>
                    </a:cubicBezTo>
                    <a:cubicBezTo>
                      <a:pt x="16960" y="351585"/>
                      <a:pt x="16598" y="352956"/>
                      <a:pt x="15551" y="353680"/>
                    </a:cubicBezTo>
                    <a:lnTo>
                      <a:pt x="3454" y="360634"/>
                    </a:lnTo>
                    <a:cubicBezTo>
                      <a:pt x="3100" y="360815"/>
                      <a:pt x="2709" y="360910"/>
                      <a:pt x="2311" y="360919"/>
                    </a:cubicBezTo>
                    <a:close/>
                    <a:moveTo>
                      <a:pt x="26504" y="346918"/>
                    </a:moveTo>
                    <a:cubicBezTo>
                      <a:pt x="25666" y="346975"/>
                      <a:pt x="24885" y="346518"/>
                      <a:pt x="24504" y="345775"/>
                    </a:cubicBezTo>
                    <a:cubicBezTo>
                      <a:pt x="23866" y="344679"/>
                      <a:pt x="24237" y="343289"/>
                      <a:pt x="25333" y="342650"/>
                    </a:cubicBezTo>
                    <a:cubicBezTo>
                      <a:pt x="25342" y="342641"/>
                      <a:pt x="25352" y="342641"/>
                      <a:pt x="25361" y="342631"/>
                    </a:cubicBezTo>
                    <a:lnTo>
                      <a:pt x="37458" y="335678"/>
                    </a:lnTo>
                    <a:cubicBezTo>
                      <a:pt x="38553" y="335040"/>
                      <a:pt x="39944" y="335411"/>
                      <a:pt x="40582" y="336507"/>
                    </a:cubicBezTo>
                    <a:cubicBezTo>
                      <a:pt x="40592" y="336516"/>
                      <a:pt x="40592" y="336526"/>
                      <a:pt x="40601" y="336535"/>
                    </a:cubicBezTo>
                    <a:cubicBezTo>
                      <a:pt x="41192" y="337650"/>
                      <a:pt x="40811" y="339021"/>
                      <a:pt x="39744" y="339679"/>
                    </a:cubicBezTo>
                    <a:lnTo>
                      <a:pt x="27647" y="346632"/>
                    </a:lnTo>
                    <a:close/>
                    <a:moveTo>
                      <a:pt x="50698" y="333011"/>
                    </a:moveTo>
                    <a:cubicBezTo>
                      <a:pt x="49888" y="332982"/>
                      <a:pt x="49136" y="332554"/>
                      <a:pt x="48698" y="331868"/>
                    </a:cubicBezTo>
                    <a:cubicBezTo>
                      <a:pt x="48040" y="330849"/>
                      <a:pt x="48336" y="329496"/>
                      <a:pt x="49355" y="328839"/>
                    </a:cubicBezTo>
                    <a:cubicBezTo>
                      <a:pt x="49422" y="328801"/>
                      <a:pt x="49488" y="328763"/>
                      <a:pt x="49555" y="328725"/>
                    </a:cubicBezTo>
                    <a:lnTo>
                      <a:pt x="61652" y="321676"/>
                    </a:lnTo>
                    <a:cubicBezTo>
                      <a:pt x="62766" y="321133"/>
                      <a:pt x="64109" y="321505"/>
                      <a:pt x="64795" y="322534"/>
                    </a:cubicBezTo>
                    <a:cubicBezTo>
                      <a:pt x="65433" y="323629"/>
                      <a:pt x="65062" y="325020"/>
                      <a:pt x="63966" y="325658"/>
                    </a:cubicBezTo>
                    <a:cubicBezTo>
                      <a:pt x="63957" y="325667"/>
                      <a:pt x="63947" y="325667"/>
                      <a:pt x="63938" y="325677"/>
                    </a:cubicBezTo>
                    <a:lnTo>
                      <a:pt x="51841" y="332630"/>
                    </a:lnTo>
                    <a:cubicBezTo>
                      <a:pt x="51517" y="332887"/>
                      <a:pt x="51107" y="333021"/>
                      <a:pt x="50698" y="333011"/>
                    </a:cubicBezTo>
                    <a:close/>
                    <a:moveTo>
                      <a:pt x="74891" y="319009"/>
                    </a:moveTo>
                    <a:cubicBezTo>
                      <a:pt x="73625" y="319028"/>
                      <a:pt x="72586" y="318019"/>
                      <a:pt x="72567" y="316761"/>
                    </a:cubicBezTo>
                    <a:cubicBezTo>
                      <a:pt x="72558" y="315914"/>
                      <a:pt x="73005" y="315133"/>
                      <a:pt x="73748" y="314723"/>
                    </a:cubicBezTo>
                    <a:lnTo>
                      <a:pt x="85845" y="307770"/>
                    </a:lnTo>
                    <a:cubicBezTo>
                      <a:pt x="86921" y="307113"/>
                      <a:pt x="88331" y="307456"/>
                      <a:pt x="88988" y="308532"/>
                    </a:cubicBezTo>
                    <a:cubicBezTo>
                      <a:pt x="88988" y="308532"/>
                      <a:pt x="88988" y="308532"/>
                      <a:pt x="88988" y="308532"/>
                    </a:cubicBezTo>
                    <a:cubicBezTo>
                      <a:pt x="89646" y="309551"/>
                      <a:pt x="89350" y="310904"/>
                      <a:pt x="88331" y="311561"/>
                    </a:cubicBezTo>
                    <a:cubicBezTo>
                      <a:pt x="88264" y="311599"/>
                      <a:pt x="88198" y="311637"/>
                      <a:pt x="88131" y="311675"/>
                    </a:cubicBezTo>
                    <a:lnTo>
                      <a:pt x="76034" y="318724"/>
                    </a:lnTo>
                    <a:cubicBezTo>
                      <a:pt x="75682" y="318905"/>
                      <a:pt x="75291" y="319000"/>
                      <a:pt x="74891" y="319009"/>
                    </a:cubicBezTo>
                    <a:close/>
                    <a:moveTo>
                      <a:pt x="99085" y="305008"/>
                    </a:moveTo>
                    <a:cubicBezTo>
                      <a:pt x="98266" y="304998"/>
                      <a:pt x="97513" y="304560"/>
                      <a:pt x="97085" y="303865"/>
                    </a:cubicBezTo>
                    <a:cubicBezTo>
                      <a:pt x="96446" y="302769"/>
                      <a:pt x="96818" y="301379"/>
                      <a:pt x="97913" y="300740"/>
                    </a:cubicBezTo>
                    <a:cubicBezTo>
                      <a:pt x="97923" y="300731"/>
                      <a:pt x="97932" y="300731"/>
                      <a:pt x="97942" y="300721"/>
                    </a:cubicBezTo>
                    <a:lnTo>
                      <a:pt x="110039" y="293768"/>
                    </a:lnTo>
                    <a:cubicBezTo>
                      <a:pt x="111144" y="293139"/>
                      <a:pt x="112553" y="293521"/>
                      <a:pt x="113182" y="294625"/>
                    </a:cubicBezTo>
                    <a:cubicBezTo>
                      <a:pt x="113811" y="295730"/>
                      <a:pt x="113430" y="297140"/>
                      <a:pt x="112325" y="297769"/>
                    </a:cubicBezTo>
                    <a:lnTo>
                      <a:pt x="100228" y="304722"/>
                    </a:lnTo>
                    <a:cubicBezTo>
                      <a:pt x="99875" y="304903"/>
                      <a:pt x="99485" y="304998"/>
                      <a:pt x="99085" y="305008"/>
                    </a:cubicBezTo>
                    <a:close/>
                    <a:moveTo>
                      <a:pt x="123278" y="291101"/>
                    </a:moveTo>
                    <a:cubicBezTo>
                      <a:pt x="122469" y="291054"/>
                      <a:pt x="121726" y="290634"/>
                      <a:pt x="121278" y="289958"/>
                    </a:cubicBezTo>
                    <a:cubicBezTo>
                      <a:pt x="120678" y="288815"/>
                      <a:pt x="121050" y="287415"/>
                      <a:pt x="122135" y="286720"/>
                    </a:cubicBezTo>
                    <a:lnTo>
                      <a:pt x="134232" y="279766"/>
                    </a:lnTo>
                    <a:cubicBezTo>
                      <a:pt x="135337" y="279138"/>
                      <a:pt x="136747" y="279519"/>
                      <a:pt x="137375" y="280624"/>
                    </a:cubicBezTo>
                    <a:cubicBezTo>
                      <a:pt x="138004" y="281729"/>
                      <a:pt x="137623" y="283138"/>
                      <a:pt x="136518" y="283767"/>
                    </a:cubicBezTo>
                    <a:lnTo>
                      <a:pt x="124421" y="290720"/>
                    </a:lnTo>
                    <a:cubicBezTo>
                      <a:pt x="124098" y="290977"/>
                      <a:pt x="123688" y="291111"/>
                      <a:pt x="123278" y="291101"/>
                    </a:cubicBezTo>
                    <a:close/>
                    <a:moveTo>
                      <a:pt x="147472" y="277099"/>
                    </a:moveTo>
                    <a:cubicBezTo>
                      <a:pt x="146653" y="277090"/>
                      <a:pt x="145900" y="276652"/>
                      <a:pt x="145472" y="275956"/>
                    </a:cubicBezTo>
                    <a:cubicBezTo>
                      <a:pt x="144881" y="274842"/>
                      <a:pt x="145262" y="273470"/>
                      <a:pt x="146329" y="272813"/>
                    </a:cubicBezTo>
                    <a:lnTo>
                      <a:pt x="158426" y="265765"/>
                    </a:lnTo>
                    <a:cubicBezTo>
                      <a:pt x="159540" y="265174"/>
                      <a:pt x="160912" y="265555"/>
                      <a:pt x="161569" y="266622"/>
                    </a:cubicBezTo>
                    <a:cubicBezTo>
                      <a:pt x="162226" y="267641"/>
                      <a:pt x="161931" y="268994"/>
                      <a:pt x="160912" y="269651"/>
                    </a:cubicBezTo>
                    <a:cubicBezTo>
                      <a:pt x="160845" y="269689"/>
                      <a:pt x="160778" y="269727"/>
                      <a:pt x="160712" y="269765"/>
                    </a:cubicBezTo>
                    <a:lnTo>
                      <a:pt x="148615" y="276814"/>
                    </a:lnTo>
                    <a:cubicBezTo>
                      <a:pt x="148262" y="277004"/>
                      <a:pt x="147872" y="277109"/>
                      <a:pt x="147472" y="277099"/>
                    </a:cubicBezTo>
                    <a:close/>
                    <a:moveTo>
                      <a:pt x="171665" y="263098"/>
                    </a:moveTo>
                    <a:cubicBezTo>
                      <a:pt x="170846" y="263088"/>
                      <a:pt x="170094" y="262650"/>
                      <a:pt x="169665" y="261955"/>
                    </a:cubicBezTo>
                    <a:cubicBezTo>
                      <a:pt x="169122" y="260840"/>
                      <a:pt x="169494" y="259497"/>
                      <a:pt x="170522" y="258811"/>
                    </a:cubicBezTo>
                    <a:lnTo>
                      <a:pt x="182619" y="251858"/>
                    </a:lnTo>
                    <a:cubicBezTo>
                      <a:pt x="183638" y="251201"/>
                      <a:pt x="184991" y="251496"/>
                      <a:pt x="185648" y="252515"/>
                    </a:cubicBezTo>
                    <a:cubicBezTo>
                      <a:pt x="185686" y="252582"/>
                      <a:pt x="185724" y="252649"/>
                      <a:pt x="185762" y="252715"/>
                    </a:cubicBezTo>
                    <a:cubicBezTo>
                      <a:pt x="186420" y="253792"/>
                      <a:pt x="186077" y="255201"/>
                      <a:pt x="185000" y="255859"/>
                    </a:cubicBezTo>
                    <a:cubicBezTo>
                      <a:pt x="185000" y="255859"/>
                      <a:pt x="185000" y="255859"/>
                      <a:pt x="185000" y="255859"/>
                    </a:cubicBezTo>
                    <a:lnTo>
                      <a:pt x="172808" y="262812"/>
                    </a:lnTo>
                    <a:cubicBezTo>
                      <a:pt x="172456" y="263002"/>
                      <a:pt x="172065" y="263107"/>
                      <a:pt x="171665" y="263098"/>
                    </a:cubicBezTo>
                    <a:close/>
                    <a:moveTo>
                      <a:pt x="195859" y="249096"/>
                    </a:moveTo>
                    <a:cubicBezTo>
                      <a:pt x="195040" y="249086"/>
                      <a:pt x="194287" y="248648"/>
                      <a:pt x="193859" y="247953"/>
                    </a:cubicBezTo>
                    <a:cubicBezTo>
                      <a:pt x="193316" y="246838"/>
                      <a:pt x="193687" y="245495"/>
                      <a:pt x="194716" y="244810"/>
                    </a:cubicBezTo>
                    <a:lnTo>
                      <a:pt x="206813" y="237856"/>
                    </a:lnTo>
                    <a:cubicBezTo>
                      <a:pt x="207946" y="237209"/>
                      <a:pt x="209384" y="237590"/>
                      <a:pt x="210051" y="238714"/>
                    </a:cubicBezTo>
                    <a:cubicBezTo>
                      <a:pt x="210594" y="239828"/>
                      <a:pt x="210223" y="241171"/>
                      <a:pt x="209194" y="241857"/>
                    </a:cubicBezTo>
                    <a:lnTo>
                      <a:pt x="197097" y="248810"/>
                    </a:lnTo>
                    <a:cubicBezTo>
                      <a:pt x="196716" y="249001"/>
                      <a:pt x="196288" y="249105"/>
                      <a:pt x="195859" y="249096"/>
                    </a:cubicBezTo>
                    <a:close/>
                    <a:moveTo>
                      <a:pt x="220148" y="235189"/>
                    </a:moveTo>
                    <a:cubicBezTo>
                      <a:pt x="219319" y="235199"/>
                      <a:pt x="218557" y="234761"/>
                      <a:pt x="218147" y="234046"/>
                    </a:cubicBezTo>
                    <a:cubicBezTo>
                      <a:pt x="217490" y="232970"/>
                      <a:pt x="217833" y="231560"/>
                      <a:pt x="218909" y="230903"/>
                    </a:cubicBezTo>
                    <a:cubicBezTo>
                      <a:pt x="218909" y="230903"/>
                      <a:pt x="218909" y="230903"/>
                      <a:pt x="218909" y="230903"/>
                    </a:cubicBezTo>
                    <a:lnTo>
                      <a:pt x="231101" y="223855"/>
                    </a:lnTo>
                    <a:cubicBezTo>
                      <a:pt x="232216" y="223312"/>
                      <a:pt x="233559" y="223683"/>
                      <a:pt x="234245" y="224712"/>
                    </a:cubicBezTo>
                    <a:cubicBezTo>
                      <a:pt x="234835" y="225826"/>
                      <a:pt x="234454" y="227198"/>
                      <a:pt x="233387" y="227855"/>
                    </a:cubicBezTo>
                    <a:lnTo>
                      <a:pt x="221291" y="234904"/>
                    </a:lnTo>
                    <a:cubicBezTo>
                      <a:pt x="221053" y="235037"/>
                      <a:pt x="220795" y="235132"/>
                      <a:pt x="220529" y="235189"/>
                    </a:cubicBezTo>
                    <a:close/>
                    <a:moveTo>
                      <a:pt x="244341" y="221188"/>
                    </a:moveTo>
                    <a:cubicBezTo>
                      <a:pt x="243503" y="221245"/>
                      <a:pt x="242722" y="220788"/>
                      <a:pt x="242341" y="220045"/>
                    </a:cubicBezTo>
                    <a:cubicBezTo>
                      <a:pt x="241703" y="218949"/>
                      <a:pt x="242074" y="217559"/>
                      <a:pt x="243170" y="216920"/>
                    </a:cubicBezTo>
                    <a:cubicBezTo>
                      <a:pt x="243179" y="216911"/>
                      <a:pt x="243189" y="216911"/>
                      <a:pt x="243198" y="216901"/>
                    </a:cubicBezTo>
                    <a:lnTo>
                      <a:pt x="255295" y="209948"/>
                    </a:lnTo>
                    <a:cubicBezTo>
                      <a:pt x="256371" y="209291"/>
                      <a:pt x="257781" y="209634"/>
                      <a:pt x="258438" y="210710"/>
                    </a:cubicBezTo>
                    <a:cubicBezTo>
                      <a:pt x="258438" y="210710"/>
                      <a:pt x="258438" y="210710"/>
                      <a:pt x="258438" y="210710"/>
                    </a:cubicBezTo>
                    <a:cubicBezTo>
                      <a:pt x="259029" y="211824"/>
                      <a:pt x="258648" y="213196"/>
                      <a:pt x="257581" y="213853"/>
                    </a:cubicBezTo>
                    <a:lnTo>
                      <a:pt x="245484" y="220902"/>
                    </a:lnTo>
                    <a:cubicBezTo>
                      <a:pt x="245132" y="221083"/>
                      <a:pt x="244741" y="221178"/>
                      <a:pt x="244341" y="221188"/>
                    </a:cubicBezTo>
                    <a:close/>
                    <a:moveTo>
                      <a:pt x="268535" y="207186"/>
                    </a:moveTo>
                    <a:cubicBezTo>
                      <a:pt x="267696" y="207243"/>
                      <a:pt x="266915" y="206786"/>
                      <a:pt x="266534" y="206043"/>
                    </a:cubicBezTo>
                    <a:cubicBezTo>
                      <a:pt x="265896" y="204947"/>
                      <a:pt x="266268" y="203557"/>
                      <a:pt x="267363" y="202919"/>
                    </a:cubicBezTo>
                    <a:cubicBezTo>
                      <a:pt x="267373" y="202909"/>
                      <a:pt x="267382" y="202909"/>
                      <a:pt x="267392" y="202900"/>
                    </a:cubicBezTo>
                    <a:lnTo>
                      <a:pt x="279488" y="195946"/>
                    </a:lnTo>
                    <a:cubicBezTo>
                      <a:pt x="280584" y="195308"/>
                      <a:pt x="281974" y="195680"/>
                      <a:pt x="282613" y="196775"/>
                    </a:cubicBezTo>
                    <a:cubicBezTo>
                      <a:pt x="282622" y="196785"/>
                      <a:pt x="282622" y="196794"/>
                      <a:pt x="282632" y="196804"/>
                    </a:cubicBezTo>
                    <a:cubicBezTo>
                      <a:pt x="283222" y="197918"/>
                      <a:pt x="282841" y="199290"/>
                      <a:pt x="281774" y="199947"/>
                    </a:cubicBezTo>
                    <a:lnTo>
                      <a:pt x="269678" y="206900"/>
                    </a:lnTo>
                    <a:cubicBezTo>
                      <a:pt x="269211" y="207148"/>
                      <a:pt x="268678" y="207253"/>
                      <a:pt x="268154" y="207186"/>
                    </a:cubicBezTo>
                    <a:close/>
                    <a:moveTo>
                      <a:pt x="292728" y="193279"/>
                    </a:moveTo>
                    <a:cubicBezTo>
                      <a:pt x="291918" y="193251"/>
                      <a:pt x="291166" y="192822"/>
                      <a:pt x="290728" y="192136"/>
                    </a:cubicBezTo>
                    <a:cubicBezTo>
                      <a:pt x="290071" y="191117"/>
                      <a:pt x="290366" y="189765"/>
                      <a:pt x="291385" y="189107"/>
                    </a:cubicBezTo>
                    <a:cubicBezTo>
                      <a:pt x="291452" y="189069"/>
                      <a:pt x="291518" y="189031"/>
                      <a:pt x="291585" y="188993"/>
                    </a:cubicBezTo>
                    <a:lnTo>
                      <a:pt x="303682" y="181945"/>
                    </a:lnTo>
                    <a:cubicBezTo>
                      <a:pt x="304787" y="181316"/>
                      <a:pt x="306197" y="181697"/>
                      <a:pt x="306825" y="182802"/>
                    </a:cubicBezTo>
                    <a:cubicBezTo>
                      <a:pt x="307454" y="183907"/>
                      <a:pt x="307073" y="185317"/>
                      <a:pt x="305968" y="185945"/>
                    </a:cubicBezTo>
                    <a:lnTo>
                      <a:pt x="293871" y="192898"/>
                    </a:lnTo>
                    <a:cubicBezTo>
                      <a:pt x="293547" y="193156"/>
                      <a:pt x="293138" y="193289"/>
                      <a:pt x="292728" y="193279"/>
                    </a:cubicBezTo>
                    <a:close/>
                    <a:moveTo>
                      <a:pt x="316922" y="179278"/>
                    </a:moveTo>
                    <a:cubicBezTo>
                      <a:pt x="315655" y="179297"/>
                      <a:pt x="314617" y="178287"/>
                      <a:pt x="314598" y="177030"/>
                    </a:cubicBezTo>
                    <a:cubicBezTo>
                      <a:pt x="314588" y="176182"/>
                      <a:pt x="315036" y="175401"/>
                      <a:pt x="315779" y="174991"/>
                    </a:cubicBezTo>
                    <a:lnTo>
                      <a:pt x="327875" y="167943"/>
                    </a:lnTo>
                    <a:cubicBezTo>
                      <a:pt x="328990" y="167352"/>
                      <a:pt x="330361" y="167733"/>
                      <a:pt x="331019" y="168800"/>
                    </a:cubicBezTo>
                    <a:cubicBezTo>
                      <a:pt x="331676" y="169819"/>
                      <a:pt x="331381" y="171172"/>
                      <a:pt x="330361" y="171829"/>
                    </a:cubicBezTo>
                    <a:cubicBezTo>
                      <a:pt x="330295" y="171867"/>
                      <a:pt x="330228" y="171905"/>
                      <a:pt x="330161" y="171943"/>
                    </a:cubicBezTo>
                    <a:lnTo>
                      <a:pt x="318065" y="178992"/>
                    </a:lnTo>
                    <a:close/>
                    <a:moveTo>
                      <a:pt x="341115" y="165276"/>
                    </a:moveTo>
                    <a:cubicBezTo>
                      <a:pt x="340296" y="165266"/>
                      <a:pt x="339543" y="164828"/>
                      <a:pt x="339115" y="164133"/>
                    </a:cubicBezTo>
                    <a:cubicBezTo>
                      <a:pt x="338477" y="163037"/>
                      <a:pt x="338848" y="161647"/>
                      <a:pt x="339944" y="161009"/>
                    </a:cubicBezTo>
                    <a:cubicBezTo>
                      <a:pt x="339953" y="160999"/>
                      <a:pt x="339963" y="160999"/>
                      <a:pt x="339972" y="160990"/>
                    </a:cubicBezTo>
                    <a:lnTo>
                      <a:pt x="352069" y="154036"/>
                    </a:lnTo>
                    <a:cubicBezTo>
                      <a:pt x="353174" y="153408"/>
                      <a:pt x="354584" y="153789"/>
                      <a:pt x="355212" y="154894"/>
                    </a:cubicBezTo>
                    <a:cubicBezTo>
                      <a:pt x="355841" y="155999"/>
                      <a:pt x="355460" y="157408"/>
                      <a:pt x="354355" y="158037"/>
                    </a:cubicBezTo>
                    <a:lnTo>
                      <a:pt x="342258" y="164990"/>
                    </a:lnTo>
                    <a:close/>
                    <a:moveTo>
                      <a:pt x="365309" y="151369"/>
                    </a:moveTo>
                    <a:cubicBezTo>
                      <a:pt x="364480" y="151322"/>
                      <a:pt x="363727" y="150855"/>
                      <a:pt x="363308" y="150131"/>
                    </a:cubicBezTo>
                    <a:cubicBezTo>
                      <a:pt x="362718" y="149017"/>
                      <a:pt x="363099" y="147645"/>
                      <a:pt x="364166" y="146988"/>
                    </a:cubicBezTo>
                    <a:lnTo>
                      <a:pt x="376262" y="140035"/>
                    </a:lnTo>
                    <a:cubicBezTo>
                      <a:pt x="377367" y="139406"/>
                      <a:pt x="378777" y="139787"/>
                      <a:pt x="379406" y="140892"/>
                    </a:cubicBezTo>
                    <a:cubicBezTo>
                      <a:pt x="380034" y="141997"/>
                      <a:pt x="379653" y="143406"/>
                      <a:pt x="378548" y="144035"/>
                    </a:cubicBezTo>
                    <a:lnTo>
                      <a:pt x="366452" y="150988"/>
                    </a:lnTo>
                    <a:cubicBezTo>
                      <a:pt x="366128" y="151245"/>
                      <a:pt x="365718" y="151379"/>
                      <a:pt x="365309" y="151369"/>
                    </a:cubicBezTo>
                    <a:close/>
                    <a:moveTo>
                      <a:pt x="389502" y="137368"/>
                    </a:moveTo>
                    <a:cubicBezTo>
                      <a:pt x="388693" y="137320"/>
                      <a:pt x="387950" y="136901"/>
                      <a:pt x="387502" y="136225"/>
                    </a:cubicBezTo>
                    <a:cubicBezTo>
                      <a:pt x="386911" y="135110"/>
                      <a:pt x="387292" y="133739"/>
                      <a:pt x="388359" y="133081"/>
                    </a:cubicBezTo>
                    <a:lnTo>
                      <a:pt x="400456" y="126033"/>
                    </a:lnTo>
                    <a:cubicBezTo>
                      <a:pt x="401570" y="125442"/>
                      <a:pt x="402942" y="125823"/>
                      <a:pt x="403599" y="126890"/>
                    </a:cubicBezTo>
                    <a:cubicBezTo>
                      <a:pt x="404256" y="127909"/>
                      <a:pt x="403961" y="129262"/>
                      <a:pt x="402942" y="129919"/>
                    </a:cubicBezTo>
                    <a:cubicBezTo>
                      <a:pt x="402875" y="129957"/>
                      <a:pt x="402809" y="129995"/>
                      <a:pt x="402742" y="130033"/>
                    </a:cubicBezTo>
                    <a:lnTo>
                      <a:pt x="390645" y="137082"/>
                    </a:lnTo>
                    <a:cubicBezTo>
                      <a:pt x="390293" y="137272"/>
                      <a:pt x="389902" y="137377"/>
                      <a:pt x="389502" y="137368"/>
                    </a:cubicBezTo>
                    <a:close/>
                    <a:moveTo>
                      <a:pt x="413696" y="123366"/>
                    </a:moveTo>
                    <a:cubicBezTo>
                      <a:pt x="412876" y="123356"/>
                      <a:pt x="412124" y="122918"/>
                      <a:pt x="411695" y="122223"/>
                    </a:cubicBezTo>
                    <a:cubicBezTo>
                      <a:pt x="411105" y="121108"/>
                      <a:pt x="411486" y="119737"/>
                      <a:pt x="412553" y="119080"/>
                    </a:cubicBezTo>
                    <a:lnTo>
                      <a:pt x="424649" y="112126"/>
                    </a:lnTo>
                    <a:cubicBezTo>
                      <a:pt x="425726" y="111469"/>
                      <a:pt x="427135" y="111812"/>
                      <a:pt x="427793" y="112888"/>
                    </a:cubicBezTo>
                    <a:cubicBezTo>
                      <a:pt x="427793" y="112888"/>
                      <a:pt x="427793" y="112888"/>
                      <a:pt x="427793" y="112888"/>
                    </a:cubicBezTo>
                    <a:cubicBezTo>
                      <a:pt x="428459" y="113993"/>
                      <a:pt x="428126" y="115432"/>
                      <a:pt x="427031" y="116127"/>
                    </a:cubicBezTo>
                    <a:lnTo>
                      <a:pt x="414839" y="123080"/>
                    </a:lnTo>
                    <a:cubicBezTo>
                      <a:pt x="414486" y="123271"/>
                      <a:pt x="414096" y="123375"/>
                      <a:pt x="413696" y="123366"/>
                    </a:cubicBezTo>
                    <a:close/>
                    <a:moveTo>
                      <a:pt x="437889" y="109364"/>
                    </a:moveTo>
                    <a:cubicBezTo>
                      <a:pt x="437070" y="109355"/>
                      <a:pt x="436318" y="108916"/>
                      <a:pt x="435889" y="108221"/>
                    </a:cubicBezTo>
                    <a:cubicBezTo>
                      <a:pt x="435346" y="107107"/>
                      <a:pt x="435717" y="105764"/>
                      <a:pt x="436746" y="105078"/>
                    </a:cubicBezTo>
                    <a:lnTo>
                      <a:pt x="448843" y="98125"/>
                    </a:lnTo>
                    <a:cubicBezTo>
                      <a:pt x="449976" y="97477"/>
                      <a:pt x="451415" y="97858"/>
                      <a:pt x="452081" y="98982"/>
                    </a:cubicBezTo>
                    <a:cubicBezTo>
                      <a:pt x="452624" y="100096"/>
                      <a:pt x="452253" y="101439"/>
                      <a:pt x="451224" y="102125"/>
                    </a:cubicBezTo>
                    <a:lnTo>
                      <a:pt x="439127" y="109078"/>
                    </a:lnTo>
                    <a:cubicBezTo>
                      <a:pt x="438746" y="109269"/>
                      <a:pt x="438318" y="109374"/>
                      <a:pt x="437889" y="109364"/>
                    </a:cubicBezTo>
                    <a:close/>
                    <a:moveTo>
                      <a:pt x="462178" y="95458"/>
                    </a:moveTo>
                    <a:cubicBezTo>
                      <a:pt x="461349" y="95467"/>
                      <a:pt x="460587" y="95029"/>
                      <a:pt x="460178" y="94315"/>
                    </a:cubicBezTo>
                    <a:cubicBezTo>
                      <a:pt x="459520" y="93238"/>
                      <a:pt x="459863" y="91829"/>
                      <a:pt x="460940" y="91171"/>
                    </a:cubicBezTo>
                    <a:cubicBezTo>
                      <a:pt x="460940" y="91171"/>
                      <a:pt x="460940" y="91171"/>
                      <a:pt x="460940" y="91171"/>
                    </a:cubicBezTo>
                    <a:lnTo>
                      <a:pt x="473132" y="84123"/>
                    </a:lnTo>
                    <a:cubicBezTo>
                      <a:pt x="474246" y="83580"/>
                      <a:pt x="475589" y="83951"/>
                      <a:pt x="476275" y="84980"/>
                    </a:cubicBezTo>
                    <a:cubicBezTo>
                      <a:pt x="476865" y="86095"/>
                      <a:pt x="476484" y="87466"/>
                      <a:pt x="475418" y="88123"/>
                    </a:cubicBezTo>
                    <a:lnTo>
                      <a:pt x="463321" y="95077"/>
                    </a:lnTo>
                    <a:cubicBezTo>
                      <a:pt x="462997" y="95334"/>
                      <a:pt x="462587" y="95467"/>
                      <a:pt x="462178" y="95458"/>
                    </a:cubicBezTo>
                    <a:close/>
                    <a:moveTo>
                      <a:pt x="486371" y="81456"/>
                    </a:moveTo>
                    <a:cubicBezTo>
                      <a:pt x="485533" y="81513"/>
                      <a:pt x="484752" y="81056"/>
                      <a:pt x="484371" y="80313"/>
                    </a:cubicBezTo>
                    <a:cubicBezTo>
                      <a:pt x="483733" y="79217"/>
                      <a:pt x="484104" y="77827"/>
                      <a:pt x="485200" y="77189"/>
                    </a:cubicBezTo>
                    <a:cubicBezTo>
                      <a:pt x="485209" y="77179"/>
                      <a:pt x="485219" y="77179"/>
                      <a:pt x="485228" y="77170"/>
                    </a:cubicBezTo>
                    <a:lnTo>
                      <a:pt x="497325" y="70121"/>
                    </a:lnTo>
                    <a:cubicBezTo>
                      <a:pt x="498440" y="69578"/>
                      <a:pt x="499783" y="69950"/>
                      <a:pt x="500468" y="70978"/>
                    </a:cubicBezTo>
                    <a:cubicBezTo>
                      <a:pt x="501059" y="72093"/>
                      <a:pt x="500678" y="73464"/>
                      <a:pt x="499611" y="74122"/>
                    </a:cubicBezTo>
                    <a:lnTo>
                      <a:pt x="487514" y="81170"/>
                    </a:lnTo>
                    <a:cubicBezTo>
                      <a:pt x="487162" y="81351"/>
                      <a:pt x="486771" y="81446"/>
                      <a:pt x="486371" y="81456"/>
                    </a:cubicBezTo>
                    <a:close/>
                    <a:moveTo>
                      <a:pt x="510565" y="67454"/>
                    </a:moveTo>
                    <a:cubicBezTo>
                      <a:pt x="509727" y="67511"/>
                      <a:pt x="508946" y="67054"/>
                      <a:pt x="508565" y="66311"/>
                    </a:cubicBezTo>
                    <a:cubicBezTo>
                      <a:pt x="507927" y="65216"/>
                      <a:pt x="508298" y="63825"/>
                      <a:pt x="509393" y="63187"/>
                    </a:cubicBezTo>
                    <a:cubicBezTo>
                      <a:pt x="509403" y="63177"/>
                      <a:pt x="509412" y="63177"/>
                      <a:pt x="509422" y="63168"/>
                    </a:cubicBezTo>
                    <a:lnTo>
                      <a:pt x="521519" y="56215"/>
                    </a:lnTo>
                    <a:cubicBezTo>
                      <a:pt x="522614" y="55576"/>
                      <a:pt x="524005" y="55948"/>
                      <a:pt x="524643" y="57043"/>
                    </a:cubicBezTo>
                    <a:cubicBezTo>
                      <a:pt x="524652" y="57053"/>
                      <a:pt x="524652" y="57062"/>
                      <a:pt x="524662" y="57072"/>
                    </a:cubicBezTo>
                    <a:cubicBezTo>
                      <a:pt x="525253" y="58186"/>
                      <a:pt x="524871" y="59558"/>
                      <a:pt x="523805" y="60215"/>
                    </a:cubicBezTo>
                    <a:lnTo>
                      <a:pt x="511708" y="67168"/>
                    </a:lnTo>
                    <a:cubicBezTo>
                      <a:pt x="511356" y="67349"/>
                      <a:pt x="510965" y="67445"/>
                      <a:pt x="510565" y="67454"/>
                    </a:cubicBezTo>
                    <a:close/>
                    <a:moveTo>
                      <a:pt x="534854" y="53548"/>
                    </a:moveTo>
                    <a:cubicBezTo>
                      <a:pt x="534044" y="53519"/>
                      <a:pt x="533292" y="53090"/>
                      <a:pt x="532853" y="52405"/>
                    </a:cubicBezTo>
                    <a:cubicBezTo>
                      <a:pt x="532206" y="51271"/>
                      <a:pt x="532587" y="49833"/>
                      <a:pt x="533711" y="49166"/>
                    </a:cubicBezTo>
                    <a:lnTo>
                      <a:pt x="545807" y="42213"/>
                    </a:lnTo>
                    <a:cubicBezTo>
                      <a:pt x="546912" y="41584"/>
                      <a:pt x="548322" y="41965"/>
                      <a:pt x="548951" y="43070"/>
                    </a:cubicBezTo>
                    <a:cubicBezTo>
                      <a:pt x="549579" y="44175"/>
                      <a:pt x="549198" y="45585"/>
                      <a:pt x="548093" y="46213"/>
                    </a:cubicBezTo>
                    <a:lnTo>
                      <a:pt x="535997" y="53167"/>
                    </a:lnTo>
                    <a:cubicBezTo>
                      <a:pt x="535673" y="53424"/>
                      <a:pt x="535263" y="53557"/>
                      <a:pt x="534854" y="53548"/>
                    </a:cubicBezTo>
                    <a:close/>
                    <a:moveTo>
                      <a:pt x="559047" y="39546"/>
                    </a:moveTo>
                    <a:cubicBezTo>
                      <a:pt x="557780" y="39565"/>
                      <a:pt x="556742" y="38555"/>
                      <a:pt x="556723" y="37298"/>
                    </a:cubicBezTo>
                    <a:cubicBezTo>
                      <a:pt x="556714" y="36450"/>
                      <a:pt x="557161" y="35669"/>
                      <a:pt x="557904" y="35260"/>
                    </a:cubicBezTo>
                    <a:lnTo>
                      <a:pt x="570001" y="28211"/>
                    </a:lnTo>
                    <a:cubicBezTo>
                      <a:pt x="571115" y="27621"/>
                      <a:pt x="572487" y="28002"/>
                      <a:pt x="573144" y="29068"/>
                    </a:cubicBezTo>
                    <a:cubicBezTo>
                      <a:pt x="573801" y="30087"/>
                      <a:pt x="573506" y="31440"/>
                      <a:pt x="572487" y="32097"/>
                    </a:cubicBezTo>
                    <a:cubicBezTo>
                      <a:pt x="572420" y="32135"/>
                      <a:pt x="572354" y="32174"/>
                      <a:pt x="572287" y="32212"/>
                    </a:cubicBezTo>
                    <a:lnTo>
                      <a:pt x="560190" y="39260"/>
                    </a:lnTo>
                    <a:cubicBezTo>
                      <a:pt x="559809" y="39460"/>
                      <a:pt x="559381" y="39555"/>
                      <a:pt x="558952" y="39546"/>
                    </a:cubicBezTo>
                    <a:close/>
                    <a:moveTo>
                      <a:pt x="583241" y="25544"/>
                    </a:moveTo>
                    <a:cubicBezTo>
                      <a:pt x="582422" y="25535"/>
                      <a:pt x="581669" y="25096"/>
                      <a:pt x="581240" y="24401"/>
                    </a:cubicBezTo>
                    <a:cubicBezTo>
                      <a:pt x="580602" y="23306"/>
                      <a:pt x="580974" y="21915"/>
                      <a:pt x="582069" y="21277"/>
                    </a:cubicBezTo>
                    <a:cubicBezTo>
                      <a:pt x="582079" y="21267"/>
                      <a:pt x="582088" y="21267"/>
                      <a:pt x="582098" y="21258"/>
                    </a:cubicBezTo>
                    <a:lnTo>
                      <a:pt x="594194" y="14305"/>
                    </a:lnTo>
                    <a:cubicBezTo>
                      <a:pt x="595214" y="13647"/>
                      <a:pt x="596566" y="13943"/>
                      <a:pt x="597223" y="14962"/>
                    </a:cubicBezTo>
                    <a:cubicBezTo>
                      <a:pt x="597261" y="15028"/>
                      <a:pt x="597300" y="15095"/>
                      <a:pt x="597338" y="15162"/>
                    </a:cubicBezTo>
                    <a:cubicBezTo>
                      <a:pt x="597976" y="16257"/>
                      <a:pt x="597604" y="17648"/>
                      <a:pt x="596509" y="18286"/>
                    </a:cubicBezTo>
                    <a:cubicBezTo>
                      <a:pt x="596499" y="18296"/>
                      <a:pt x="596490" y="18296"/>
                      <a:pt x="596480" y="18305"/>
                    </a:cubicBezTo>
                    <a:lnTo>
                      <a:pt x="584384" y="25258"/>
                    </a:lnTo>
                    <a:cubicBezTo>
                      <a:pt x="584003" y="25458"/>
                      <a:pt x="583574" y="25554"/>
                      <a:pt x="583145" y="25544"/>
                    </a:cubicBezTo>
                    <a:close/>
                    <a:moveTo>
                      <a:pt x="607434" y="11542"/>
                    </a:moveTo>
                    <a:cubicBezTo>
                      <a:pt x="606167" y="11561"/>
                      <a:pt x="605129" y="10552"/>
                      <a:pt x="605110" y="9294"/>
                    </a:cubicBezTo>
                    <a:cubicBezTo>
                      <a:pt x="605101" y="8447"/>
                      <a:pt x="605548" y="7666"/>
                      <a:pt x="606291" y="7256"/>
                    </a:cubicBezTo>
                    <a:lnTo>
                      <a:pt x="618388" y="303"/>
                    </a:lnTo>
                    <a:cubicBezTo>
                      <a:pt x="619493" y="-326"/>
                      <a:pt x="620902" y="55"/>
                      <a:pt x="621531" y="1160"/>
                    </a:cubicBezTo>
                    <a:cubicBezTo>
                      <a:pt x="622160" y="2265"/>
                      <a:pt x="621779" y="3675"/>
                      <a:pt x="620674" y="4303"/>
                    </a:cubicBezTo>
                    <a:lnTo>
                      <a:pt x="608577" y="11257"/>
                    </a:lnTo>
                    <a:cubicBezTo>
                      <a:pt x="608196" y="11457"/>
                      <a:pt x="607768" y="11552"/>
                      <a:pt x="607339" y="11542"/>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C7B94652-C61D-C7EE-F34D-7876E5910E50}"/>
                  </a:ext>
                </a:extLst>
              </p:cNvPr>
              <p:cNvSpPr/>
              <p:nvPr/>
            </p:nvSpPr>
            <p:spPr>
              <a:xfrm>
                <a:off x="-3578059" y="2589663"/>
                <a:ext cx="10629" cy="8088"/>
              </a:xfrm>
              <a:custGeom>
                <a:avLst/>
                <a:gdLst>
                  <a:gd name="connsiteX0" fmla="*/ 2278 w 10629"/>
                  <a:gd name="connsiteY0" fmla="*/ 8088 h 8088"/>
                  <a:gd name="connsiteX1" fmla="*/ 278 w 10629"/>
                  <a:gd name="connsiteY1" fmla="*/ 6945 h 8088"/>
                  <a:gd name="connsiteX2" fmla="*/ 1135 w 10629"/>
                  <a:gd name="connsiteY2" fmla="*/ 3802 h 8088"/>
                  <a:gd name="connsiteX3" fmla="*/ 7136 w 10629"/>
                  <a:gd name="connsiteY3" fmla="*/ 278 h 8088"/>
                  <a:gd name="connsiteX4" fmla="*/ 10279 w 10629"/>
                  <a:gd name="connsiteY4" fmla="*/ 1135 h 8088"/>
                  <a:gd name="connsiteX5" fmla="*/ 9622 w 10629"/>
                  <a:gd name="connsiteY5" fmla="*/ 4164 h 8088"/>
                  <a:gd name="connsiteX6" fmla="*/ 9422 w 10629"/>
                  <a:gd name="connsiteY6" fmla="*/ 4278 h 8088"/>
                  <a:gd name="connsiteX7" fmla="*/ 3421 w 10629"/>
                  <a:gd name="connsiteY7" fmla="*/ 7803 h 8088"/>
                  <a:gd name="connsiteX8" fmla="*/ 2278 w 10629"/>
                  <a:gd name="connsiteY8" fmla="*/ 8088 h 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9" h="8088">
                    <a:moveTo>
                      <a:pt x="2278" y="8088"/>
                    </a:moveTo>
                    <a:cubicBezTo>
                      <a:pt x="1468" y="8041"/>
                      <a:pt x="725" y="7622"/>
                      <a:pt x="278" y="6945"/>
                    </a:cubicBezTo>
                    <a:cubicBezTo>
                      <a:pt x="-313" y="5831"/>
                      <a:pt x="68" y="4459"/>
                      <a:pt x="1135" y="3802"/>
                    </a:cubicBezTo>
                    <a:lnTo>
                      <a:pt x="7136" y="278"/>
                    </a:lnTo>
                    <a:cubicBezTo>
                      <a:pt x="8250" y="-313"/>
                      <a:pt x="9622" y="68"/>
                      <a:pt x="10279" y="1135"/>
                    </a:cubicBezTo>
                    <a:cubicBezTo>
                      <a:pt x="10936" y="2154"/>
                      <a:pt x="10641" y="3507"/>
                      <a:pt x="9622" y="4164"/>
                    </a:cubicBezTo>
                    <a:cubicBezTo>
                      <a:pt x="9555" y="4202"/>
                      <a:pt x="9488" y="4240"/>
                      <a:pt x="9422" y="4278"/>
                    </a:cubicBezTo>
                    <a:lnTo>
                      <a:pt x="3421" y="7803"/>
                    </a:lnTo>
                    <a:cubicBezTo>
                      <a:pt x="3069" y="7993"/>
                      <a:pt x="2678" y="8098"/>
                      <a:pt x="2278" y="8088"/>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Freeform: Shape 28">
                <a:extLst>
                  <a:ext uri="{FF2B5EF4-FFF2-40B4-BE49-F238E27FC236}">
                    <a16:creationId xmlns:a16="http://schemas.microsoft.com/office/drawing/2014/main" id="{B5E7DEA3-C5D2-7396-7498-6FB284F1363A}"/>
                  </a:ext>
                </a:extLst>
              </p:cNvPr>
              <p:cNvSpPr/>
              <p:nvPr/>
            </p:nvSpPr>
            <p:spPr>
              <a:xfrm>
                <a:off x="-4225220" y="3050636"/>
                <a:ext cx="10560" cy="8316"/>
              </a:xfrm>
              <a:custGeom>
                <a:avLst/>
                <a:gdLst>
                  <a:gd name="connsiteX0" fmla="*/ 2120 w 10560"/>
                  <a:gd name="connsiteY0" fmla="*/ 8316 h 8316"/>
                  <a:gd name="connsiteX1" fmla="*/ 311 w 10560"/>
                  <a:gd name="connsiteY1" fmla="*/ 6888 h 8316"/>
                  <a:gd name="connsiteX2" fmla="*/ 1136 w 10560"/>
                  <a:gd name="connsiteY2" fmla="*/ 3763 h 8316"/>
                  <a:gd name="connsiteX3" fmla="*/ 1168 w 10560"/>
                  <a:gd name="connsiteY3" fmla="*/ 3744 h 8316"/>
                  <a:gd name="connsiteX4" fmla="*/ 7073 w 10560"/>
                  <a:gd name="connsiteY4" fmla="*/ 315 h 8316"/>
                  <a:gd name="connsiteX5" fmla="*/ 10312 w 10560"/>
                  <a:gd name="connsiteY5" fmla="*/ 1173 h 8316"/>
                  <a:gd name="connsiteX6" fmla="*/ 9455 w 10560"/>
                  <a:gd name="connsiteY6" fmla="*/ 4316 h 8316"/>
                  <a:gd name="connsiteX7" fmla="*/ 3454 w 10560"/>
                  <a:gd name="connsiteY7" fmla="*/ 7745 h 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 h="8316">
                    <a:moveTo>
                      <a:pt x="2120" y="8316"/>
                    </a:moveTo>
                    <a:cubicBezTo>
                      <a:pt x="1286" y="8240"/>
                      <a:pt x="575" y="7678"/>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0" name="Freeform: Shape 29">
                <a:extLst>
                  <a:ext uri="{FF2B5EF4-FFF2-40B4-BE49-F238E27FC236}">
                    <a16:creationId xmlns:a16="http://schemas.microsoft.com/office/drawing/2014/main" id="{B767DEFE-F444-D5B2-193E-872DFCA552DC}"/>
                  </a:ext>
                </a:extLst>
              </p:cNvPr>
              <p:cNvSpPr/>
              <p:nvPr/>
            </p:nvSpPr>
            <p:spPr>
              <a:xfrm>
                <a:off x="-4207313" y="2687580"/>
                <a:ext cx="621786" cy="360989"/>
              </a:xfrm>
              <a:custGeom>
                <a:avLst/>
                <a:gdLst>
                  <a:gd name="connsiteX0" fmla="*/ 2311 w 621786"/>
                  <a:gd name="connsiteY0" fmla="*/ 360990 h 360989"/>
                  <a:gd name="connsiteX1" fmla="*/ 311 w 621786"/>
                  <a:gd name="connsiteY1" fmla="*/ 359751 h 360989"/>
                  <a:gd name="connsiteX2" fmla="*/ 1136 w 621786"/>
                  <a:gd name="connsiteY2" fmla="*/ 356627 h 360989"/>
                  <a:gd name="connsiteX3" fmla="*/ 1168 w 621786"/>
                  <a:gd name="connsiteY3" fmla="*/ 356608 h 360989"/>
                  <a:gd name="connsiteX4" fmla="*/ 13265 w 621786"/>
                  <a:gd name="connsiteY4" fmla="*/ 349655 h 360989"/>
                  <a:gd name="connsiteX5" fmla="*/ 16389 w 621786"/>
                  <a:gd name="connsiteY5" fmla="*/ 350484 h 360989"/>
                  <a:gd name="connsiteX6" fmla="*/ 16408 w 621786"/>
                  <a:gd name="connsiteY6" fmla="*/ 350512 h 360989"/>
                  <a:gd name="connsiteX7" fmla="*/ 15551 w 621786"/>
                  <a:gd name="connsiteY7" fmla="*/ 353655 h 360989"/>
                  <a:gd name="connsiteX8" fmla="*/ 3454 w 621786"/>
                  <a:gd name="connsiteY8" fmla="*/ 360609 h 360989"/>
                  <a:gd name="connsiteX9" fmla="*/ 2311 w 621786"/>
                  <a:gd name="connsiteY9" fmla="*/ 360990 h 360989"/>
                  <a:gd name="connsiteX10" fmla="*/ 26504 w 621786"/>
                  <a:gd name="connsiteY10" fmla="*/ 346988 h 360989"/>
                  <a:gd name="connsiteX11" fmla="*/ 24504 w 621786"/>
                  <a:gd name="connsiteY11" fmla="*/ 345845 h 360989"/>
                  <a:gd name="connsiteX12" fmla="*/ 25161 w 621786"/>
                  <a:gd name="connsiteY12" fmla="*/ 342816 h 360989"/>
                  <a:gd name="connsiteX13" fmla="*/ 25361 w 621786"/>
                  <a:gd name="connsiteY13" fmla="*/ 342702 h 360989"/>
                  <a:gd name="connsiteX14" fmla="*/ 37458 w 621786"/>
                  <a:gd name="connsiteY14" fmla="*/ 335653 h 360989"/>
                  <a:gd name="connsiteX15" fmla="*/ 40601 w 621786"/>
                  <a:gd name="connsiteY15" fmla="*/ 336510 h 360989"/>
                  <a:gd name="connsiteX16" fmla="*/ 39773 w 621786"/>
                  <a:gd name="connsiteY16" fmla="*/ 339634 h 360989"/>
                  <a:gd name="connsiteX17" fmla="*/ 39744 w 621786"/>
                  <a:gd name="connsiteY17" fmla="*/ 339654 h 360989"/>
                  <a:gd name="connsiteX18" fmla="*/ 27647 w 621786"/>
                  <a:gd name="connsiteY18" fmla="*/ 346702 h 360989"/>
                  <a:gd name="connsiteX19" fmla="*/ 26504 w 621786"/>
                  <a:gd name="connsiteY19" fmla="*/ 346988 h 360989"/>
                  <a:gd name="connsiteX20" fmla="*/ 50698 w 621786"/>
                  <a:gd name="connsiteY20" fmla="*/ 332986 h 360989"/>
                  <a:gd name="connsiteX21" fmla="*/ 48374 w 621786"/>
                  <a:gd name="connsiteY21" fmla="*/ 330738 h 360989"/>
                  <a:gd name="connsiteX22" fmla="*/ 49555 w 621786"/>
                  <a:gd name="connsiteY22" fmla="*/ 328700 h 360989"/>
                  <a:gd name="connsiteX23" fmla="*/ 61652 w 621786"/>
                  <a:gd name="connsiteY23" fmla="*/ 321747 h 360989"/>
                  <a:gd name="connsiteX24" fmla="*/ 64795 w 621786"/>
                  <a:gd name="connsiteY24" fmla="*/ 322509 h 360989"/>
                  <a:gd name="connsiteX25" fmla="*/ 64795 w 621786"/>
                  <a:gd name="connsiteY25" fmla="*/ 322509 h 360989"/>
                  <a:gd name="connsiteX26" fmla="*/ 64138 w 621786"/>
                  <a:gd name="connsiteY26" fmla="*/ 325537 h 360989"/>
                  <a:gd name="connsiteX27" fmla="*/ 63938 w 621786"/>
                  <a:gd name="connsiteY27" fmla="*/ 325652 h 360989"/>
                  <a:gd name="connsiteX28" fmla="*/ 51841 w 621786"/>
                  <a:gd name="connsiteY28" fmla="*/ 332700 h 360989"/>
                  <a:gd name="connsiteX29" fmla="*/ 50698 w 621786"/>
                  <a:gd name="connsiteY29" fmla="*/ 332986 h 360989"/>
                  <a:gd name="connsiteX30" fmla="*/ 74891 w 621786"/>
                  <a:gd name="connsiteY30" fmla="*/ 318984 h 360989"/>
                  <a:gd name="connsiteX31" fmla="*/ 72891 w 621786"/>
                  <a:gd name="connsiteY31" fmla="*/ 317841 h 360989"/>
                  <a:gd name="connsiteX32" fmla="*/ 73720 w 621786"/>
                  <a:gd name="connsiteY32" fmla="*/ 314717 h 360989"/>
                  <a:gd name="connsiteX33" fmla="*/ 73748 w 621786"/>
                  <a:gd name="connsiteY33" fmla="*/ 314698 h 360989"/>
                  <a:gd name="connsiteX34" fmla="*/ 85845 w 621786"/>
                  <a:gd name="connsiteY34" fmla="*/ 307745 h 360989"/>
                  <a:gd name="connsiteX35" fmla="*/ 88988 w 621786"/>
                  <a:gd name="connsiteY35" fmla="*/ 308602 h 360989"/>
                  <a:gd name="connsiteX36" fmla="*/ 88131 w 621786"/>
                  <a:gd name="connsiteY36" fmla="*/ 311745 h 360989"/>
                  <a:gd name="connsiteX37" fmla="*/ 76034 w 621786"/>
                  <a:gd name="connsiteY37" fmla="*/ 318699 h 360989"/>
                  <a:gd name="connsiteX38" fmla="*/ 99085 w 621786"/>
                  <a:gd name="connsiteY38" fmla="*/ 305078 h 360989"/>
                  <a:gd name="connsiteX39" fmla="*/ 97085 w 621786"/>
                  <a:gd name="connsiteY39" fmla="*/ 303935 h 360989"/>
                  <a:gd name="connsiteX40" fmla="*/ 97742 w 621786"/>
                  <a:gd name="connsiteY40" fmla="*/ 300906 h 360989"/>
                  <a:gd name="connsiteX41" fmla="*/ 97942 w 621786"/>
                  <a:gd name="connsiteY41" fmla="*/ 300792 h 360989"/>
                  <a:gd name="connsiteX42" fmla="*/ 110039 w 621786"/>
                  <a:gd name="connsiteY42" fmla="*/ 293743 h 360989"/>
                  <a:gd name="connsiteX43" fmla="*/ 113182 w 621786"/>
                  <a:gd name="connsiteY43" fmla="*/ 294600 h 360989"/>
                  <a:gd name="connsiteX44" fmla="*/ 112325 w 621786"/>
                  <a:gd name="connsiteY44" fmla="*/ 297744 h 360989"/>
                  <a:gd name="connsiteX45" fmla="*/ 100228 w 621786"/>
                  <a:gd name="connsiteY45" fmla="*/ 304697 h 360989"/>
                  <a:gd name="connsiteX46" fmla="*/ 99085 w 621786"/>
                  <a:gd name="connsiteY46" fmla="*/ 305078 h 360989"/>
                  <a:gd name="connsiteX47" fmla="*/ 123278 w 621786"/>
                  <a:gd name="connsiteY47" fmla="*/ 291076 h 360989"/>
                  <a:gd name="connsiteX48" fmla="*/ 121278 w 621786"/>
                  <a:gd name="connsiteY48" fmla="*/ 289933 h 360989"/>
                  <a:gd name="connsiteX49" fmla="*/ 122107 w 621786"/>
                  <a:gd name="connsiteY49" fmla="*/ 286809 h 360989"/>
                  <a:gd name="connsiteX50" fmla="*/ 122135 w 621786"/>
                  <a:gd name="connsiteY50" fmla="*/ 286790 h 360989"/>
                  <a:gd name="connsiteX51" fmla="*/ 134232 w 621786"/>
                  <a:gd name="connsiteY51" fmla="*/ 279741 h 360989"/>
                  <a:gd name="connsiteX52" fmla="*/ 137375 w 621786"/>
                  <a:gd name="connsiteY52" fmla="*/ 280599 h 360989"/>
                  <a:gd name="connsiteX53" fmla="*/ 136718 w 621786"/>
                  <a:gd name="connsiteY53" fmla="*/ 283628 h 360989"/>
                  <a:gd name="connsiteX54" fmla="*/ 136518 w 621786"/>
                  <a:gd name="connsiteY54" fmla="*/ 283742 h 360989"/>
                  <a:gd name="connsiteX55" fmla="*/ 124421 w 621786"/>
                  <a:gd name="connsiteY55" fmla="*/ 290790 h 360989"/>
                  <a:gd name="connsiteX56" fmla="*/ 123278 w 621786"/>
                  <a:gd name="connsiteY56" fmla="*/ 291076 h 360989"/>
                  <a:gd name="connsiteX57" fmla="*/ 147472 w 621786"/>
                  <a:gd name="connsiteY57" fmla="*/ 277074 h 360989"/>
                  <a:gd name="connsiteX58" fmla="*/ 145472 w 621786"/>
                  <a:gd name="connsiteY58" fmla="*/ 275931 h 360989"/>
                  <a:gd name="connsiteX59" fmla="*/ 146329 w 621786"/>
                  <a:gd name="connsiteY59" fmla="*/ 272788 h 360989"/>
                  <a:gd name="connsiteX60" fmla="*/ 158426 w 621786"/>
                  <a:gd name="connsiteY60" fmla="*/ 265835 h 360989"/>
                  <a:gd name="connsiteX61" fmla="*/ 161455 w 621786"/>
                  <a:gd name="connsiteY61" fmla="*/ 266492 h 360989"/>
                  <a:gd name="connsiteX62" fmla="*/ 161569 w 621786"/>
                  <a:gd name="connsiteY62" fmla="*/ 266692 h 360989"/>
                  <a:gd name="connsiteX63" fmla="*/ 160740 w 621786"/>
                  <a:gd name="connsiteY63" fmla="*/ 269816 h 360989"/>
                  <a:gd name="connsiteX64" fmla="*/ 160712 w 621786"/>
                  <a:gd name="connsiteY64" fmla="*/ 269835 h 360989"/>
                  <a:gd name="connsiteX65" fmla="*/ 148615 w 621786"/>
                  <a:gd name="connsiteY65" fmla="*/ 276789 h 360989"/>
                  <a:gd name="connsiteX66" fmla="*/ 147472 w 621786"/>
                  <a:gd name="connsiteY66" fmla="*/ 277074 h 360989"/>
                  <a:gd name="connsiteX67" fmla="*/ 171665 w 621786"/>
                  <a:gd name="connsiteY67" fmla="*/ 263168 h 360989"/>
                  <a:gd name="connsiteX68" fmla="*/ 169427 w 621786"/>
                  <a:gd name="connsiteY68" fmla="*/ 260644 h 360989"/>
                  <a:gd name="connsiteX69" fmla="*/ 170522 w 621786"/>
                  <a:gd name="connsiteY69" fmla="*/ 258786 h 360989"/>
                  <a:gd name="connsiteX70" fmla="*/ 182619 w 621786"/>
                  <a:gd name="connsiteY70" fmla="*/ 251833 h 360989"/>
                  <a:gd name="connsiteX71" fmla="*/ 185648 w 621786"/>
                  <a:gd name="connsiteY71" fmla="*/ 252490 h 360989"/>
                  <a:gd name="connsiteX72" fmla="*/ 185762 w 621786"/>
                  <a:gd name="connsiteY72" fmla="*/ 252690 h 360989"/>
                  <a:gd name="connsiteX73" fmla="*/ 185000 w 621786"/>
                  <a:gd name="connsiteY73" fmla="*/ 255834 h 360989"/>
                  <a:gd name="connsiteX74" fmla="*/ 185000 w 621786"/>
                  <a:gd name="connsiteY74" fmla="*/ 255834 h 360989"/>
                  <a:gd name="connsiteX75" fmla="*/ 172808 w 621786"/>
                  <a:gd name="connsiteY75" fmla="*/ 262787 h 360989"/>
                  <a:gd name="connsiteX76" fmla="*/ 171665 w 621786"/>
                  <a:gd name="connsiteY76" fmla="*/ 263168 h 360989"/>
                  <a:gd name="connsiteX77" fmla="*/ 195859 w 621786"/>
                  <a:gd name="connsiteY77" fmla="*/ 249166 h 360989"/>
                  <a:gd name="connsiteX78" fmla="*/ 193859 w 621786"/>
                  <a:gd name="connsiteY78" fmla="*/ 248023 h 360989"/>
                  <a:gd name="connsiteX79" fmla="*/ 194716 w 621786"/>
                  <a:gd name="connsiteY79" fmla="*/ 244880 h 360989"/>
                  <a:gd name="connsiteX80" fmla="*/ 206813 w 621786"/>
                  <a:gd name="connsiteY80" fmla="*/ 237831 h 360989"/>
                  <a:gd name="connsiteX81" fmla="*/ 210051 w 621786"/>
                  <a:gd name="connsiteY81" fmla="*/ 238689 h 360989"/>
                  <a:gd name="connsiteX82" fmla="*/ 209194 w 621786"/>
                  <a:gd name="connsiteY82" fmla="*/ 241832 h 360989"/>
                  <a:gd name="connsiteX83" fmla="*/ 197097 w 621786"/>
                  <a:gd name="connsiteY83" fmla="*/ 248880 h 360989"/>
                  <a:gd name="connsiteX84" fmla="*/ 195859 w 621786"/>
                  <a:gd name="connsiteY84" fmla="*/ 249166 h 360989"/>
                  <a:gd name="connsiteX85" fmla="*/ 220148 w 621786"/>
                  <a:gd name="connsiteY85" fmla="*/ 235164 h 360989"/>
                  <a:gd name="connsiteX86" fmla="*/ 218147 w 621786"/>
                  <a:gd name="connsiteY86" fmla="*/ 234021 h 360989"/>
                  <a:gd name="connsiteX87" fmla="*/ 218909 w 621786"/>
                  <a:gd name="connsiteY87" fmla="*/ 230878 h 360989"/>
                  <a:gd name="connsiteX88" fmla="*/ 218909 w 621786"/>
                  <a:gd name="connsiteY88" fmla="*/ 230878 h 360989"/>
                  <a:gd name="connsiteX89" fmla="*/ 231101 w 621786"/>
                  <a:gd name="connsiteY89" fmla="*/ 223925 h 360989"/>
                  <a:gd name="connsiteX90" fmla="*/ 234245 w 621786"/>
                  <a:gd name="connsiteY90" fmla="*/ 224687 h 360989"/>
                  <a:gd name="connsiteX91" fmla="*/ 234245 w 621786"/>
                  <a:gd name="connsiteY91" fmla="*/ 224687 h 360989"/>
                  <a:gd name="connsiteX92" fmla="*/ 233387 w 621786"/>
                  <a:gd name="connsiteY92" fmla="*/ 227925 h 360989"/>
                  <a:gd name="connsiteX93" fmla="*/ 221291 w 621786"/>
                  <a:gd name="connsiteY93" fmla="*/ 234879 h 360989"/>
                  <a:gd name="connsiteX94" fmla="*/ 220529 w 621786"/>
                  <a:gd name="connsiteY94" fmla="*/ 235164 h 360989"/>
                  <a:gd name="connsiteX95" fmla="*/ 244341 w 621786"/>
                  <a:gd name="connsiteY95" fmla="*/ 221163 h 360989"/>
                  <a:gd name="connsiteX96" fmla="*/ 242341 w 621786"/>
                  <a:gd name="connsiteY96" fmla="*/ 220020 h 360989"/>
                  <a:gd name="connsiteX97" fmla="*/ 243170 w 621786"/>
                  <a:gd name="connsiteY97" fmla="*/ 216895 h 360989"/>
                  <a:gd name="connsiteX98" fmla="*/ 243198 w 621786"/>
                  <a:gd name="connsiteY98" fmla="*/ 216876 h 360989"/>
                  <a:gd name="connsiteX99" fmla="*/ 255295 w 621786"/>
                  <a:gd name="connsiteY99" fmla="*/ 209923 h 360989"/>
                  <a:gd name="connsiteX100" fmla="*/ 258419 w 621786"/>
                  <a:gd name="connsiteY100" fmla="*/ 210752 h 360989"/>
                  <a:gd name="connsiteX101" fmla="*/ 258438 w 621786"/>
                  <a:gd name="connsiteY101" fmla="*/ 210780 h 360989"/>
                  <a:gd name="connsiteX102" fmla="*/ 257581 w 621786"/>
                  <a:gd name="connsiteY102" fmla="*/ 213924 h 360989"/>
                  <a:gd name="connsiteX103" fmla="*/ 245484 w 621786"/>
                  <a:gd name="connsiteY103" fmla="*/ 220877 h 360989"/>
                  <a:gd name="connsiteX104" fmla="*/ 244341 w 621786"/>
                  <a:gd name="connsiteY104" fmla="*/ 221163 h 360989"/>
                  <a:gd name="connsiteX105" fmla="*/ 268535 w 621786"/>
                  <a:gd name="connsiteY105" fmla="*/ 207256 h 360989"/>
                  <a:gd name="connsiteX106" fmla="*/ 266534 w 621786"/>
                  <a:gd name="connsiteY106" fmla="*/ 206113 h 360989"/>
                  <a:gd name="connsiteX107" fmla="*/ 267192 w 621786"/>
                  <a:gd name="connsiteY107" fmla="*/ 203084 h 360989"/>
                  <a:gd name="connsiteX108" fmla="*/ 267392 w 621786"/>
                  <a:gd name="connsiteY108" fmla="*/ 202970 h 360989"/>
                  <a:gd name="connsiteX109" fmla="*/ 279488 w 621786"/>
                  <a:gd name="connsiteY109" fmla="*/ 195921 h 360989"/>
                  <a:gd name="connsiteX110" fmla="*/ 282632 w 621786"/>
                  <a:gd name="connsiteY110" fmla="*/ 196779 h 360989"/>
                  <a:gd name="connsiteX111" fmla="*/ 281774 w 621786"/>
                  <a:gd name="connsiteY111" fmla="*/ 199922 h 360989"/>
                  <a:gd name="connsiteX112" fmla="*/ 269678 w 621786"/>
                  <a:gd name="connsiteY112" fmla="*/ 206875 h 360989"/>
                  <a:gd name="connsiteX113" fmla="*/ 268154 w 621786"/>
                  <a:gd name="connsiteY113" fmla="*/ 207256 h 360989"/>
                  <a:gd name="connsiteX114" fmla="*/ 292728 w 621786"/>
                  <a:gd name="connsiteY114" fmla="*/ 193254 h 360989"/>
                  <a:gd name="connsiteX115" fmla="*/ 290404 w 621786"/>
                  <a:gd name="connsiteY115" fmla="*/ 191006 h 360989"/>
                  <a:gd name="connsiteX116" fmla="*/ 291585 w 621786"/>
                  <a:gd name="connsiteY116" fmla="*/ 188968 h 360989"/>
                  <a:gd name="connsiteX117" fmla="*/ 303682 w 621786"/>
                  <a:gd name="connsiteY117" fmla="*/ 182015 h 360989"/>
                  <a:gd name="connsiteX118" fmla="*/ 306825 w 621786"/>
                  <a:gd name="connsiteY118" fmla="*/ 182777 h 360989"/>
                  <a:gd name="connsiteX119" fmla="*/ 306825 w 621786"/>
                  <a:gd name="connsiteY119" fmla="*/ 182777 h 360989"/>
                  <a:gd name="connsiteX120" fmla="*/ 306168 w 621786"/>
                  <a:gd name="connsiteY120" fmla="*/ 185806 h 360989"/>
                  <a:gd name="connsiteX121" fmla="*/ 305968 w 621786"/>
                  <a:gd name="connsiteY121" fmla="*/ 185920 h 360989"/>
                  <a:gd name="connsiteX122" fmla="*/ 293871 w 621786"/>
                  <a:gd name="connsiteY122" fmla="*/ 192969 h 360989"/>
                  <a:gd name="connsiteX123" fmla="*/ 292728 w 621786"/>
                  <a:gd name="connsiteY123" fmla="*/ 193254 h 360989"/>
                  <a:gd name="connsiteX124" fmla="*/ 316922 w 621786"/>
                  <a:gd name="connsiteY124" fmla="*/ 179253 h 360989"/>
                  <a:gd name="connsiteX125" fmla="*/ 314921 w 621786"/>
                  <a:gd name="connsiteY125" fmla="*/ 178110 h 360989"/>
                  <a:gd name="connsiteX126" fmla="*/ 315750 w 621786"/>
                  <a:gd name="connsiteY126" fmla="*/ 174985 h 360989"/>
                  <a:gd name="connsiteX127" fmla="*/ 315779 w 621786"/>
                  <a:gd name="connsiteY127" fmla="*/ 174966 h 360989"/>
                  <a:gd name="connsiteX128" fmla="*/ 327875 w 621786"/>
                  <a:gd name="connsiteY128" fmla="*/ 168013 h 360989"/>
                  <a:gd name="connsiteX129" fmla="*/ 331019 w 621786"/>
                  <a:gd name="connsiteY129" fmla="*/ 168870 h 360989"/>
                  <a:gd name="connsiteX130" fmla="*/ 330161 w 621786"/>
                  <a:gd name="connsiteY130" fmla="*/ 172014 h 360989"/>
                  <a:gd name="connsiteX131" fmla="*/ 318065 w 621786"/>
                  <a:gd name="connsiteY131" fmla="*/ 178967 h 360989"/>
                  <a:gd name="connsiteX132" fmla="*/ 316922 w 621786"/>
                  <a:gd name="connsiteY132" fmla="*/ 179443 h 360989"/>
                  <a:gd name="connsiteX133" fmla="*/ 341115 w 621786"/>
                  <a:gd name="connsiteY133" fmla="*/ 165346 h 360989"/>
                  <a:gd name="connsiteX134" fmla="*/ 339115 w 621786"/>
                  <a:gd name="connsiteY134" fmla="*/ 164203 h 360989"/>
                  <a:gd name="connsiteX135" fmla="*/ 339972 w 621786"/>
                  <a:gd name="connsiteY135" fmla="*/ 160965 h 360989"/>
                  <a:gd name="connsiteX136" fmla="*/ 352069 w 621786"/>
                  <a:gd name="connsiteY136" fmla="*/ 154011 h 360989"/>
                  <a:gd name="connsiteX137" fmla="*/ 355212 w 621786"/>
                  <a:gd name="connsiteY137" fmla="*/ 154869 h 360989"/>
                  <a:gd name="connsiteX138" fmla="*/ 354355 w 621786"/>
                  <a:gd name="connsiteY138" fmla="*/ 158012 h 360989"/>
                  <a:gd name="connsiteX139" fmla="*/ 342258 w 621786"/>
                  <a:gd name="connsiteY139" fmla="*/ 164965 h 360989"/>
                  <a:gd name="connsiteX140" fmla="*/ 341115 w 621786"/>
                  <a:gd name="connsiteY140" fmla="*/ 165346 h 360989"/>
                  <a:gd name="connsiteX141" fmla="*/ 365309 w 621786"/>
                  <a:gd name="connsiteY141" fmla="*/ 151344 h 360989"/>
                  <a:gd name="connsiteX142" fmla="*/ 363308 w 621786"/>
                  <a:gd name="connsiteY142" fmla="*/ 150201 h 360989"/>
                  <a:gd name="connsiteX143" fmla="*/ 364137 w 621786"/>
                  <a:gd name="connsiteY143" fmla="*/ 147077 h 360989"/>
                  <a:gd name="connsiteX144" fmla="*/ 364166 w 621786"/>
                  <a:gd name="connsiteY144" fmla="*/ 147058 h 360989"/>
                  <a:gd name="connsiteX145" fmla="*/ 376262 w 621786"/>
                  <a:gd name="connsiteY145" fmla="*/ 140010 h 360989"/>
                  <a:gd name="connsiteX146" fmla="*/ 379406 w 621786"/>
                  <a:gd name="connsiteY146" fmla="*/ 140867 h 360989"/>
                  <a:gd name="connsiteX147" fmla="*/ 378748 w 621786"/>
                  <a:gd name="connsiteY147" fmla="*/ 143896 h 360989"/>
                  <a:gd name="connsiteX148" fmla="*/ 378548 w 621786"/>
                  <a:gd name="connsiteY148" fmla="*/ 144010 h 360989"/>
                  <a:gd name="connsiteX149" fmla="*/ 366452 w 621786"/>
                  <a:gd name="connsiteY149" fmla="*/ 151059 h 360989"/>
                  <a:gd name="connsiteX150" fmla="*/ 389502 w 621786"/>
                  <a:gd name="connsiteY150" fmla="*/ 137343 h 360989"/>
                  <a:gd name="connsiteX151" fmla="*/ 387502 w 621786"/>
                  <a:gd name="connsiteY151" fmla="*/ 136200 h 360989"/>
                  <a:gd name="connsiteX152" fmla="*/ 388359 w 621786"/>
                  <a:gd name="connsiteY152" fmla="*/ 133056 h 360989"/>
                  <a:gd name="connsiteX153" fmla="*/ 400456 w 621786"/>
                  <a:gd name="connsiteY153" fmla="*/ 126103 h 360989"/>
                  <a:gd name="connsiteX154" fmla="*/ 403485 w 621786"/>
                  <a:gd name="connsiteY154" fmla="*/ 126760 h 360989"/>
                  <a:gd name="connsiteX155" fmla="*/ 403599 w 621786"/>
                  <a:gd name="connsiteY155" fmla="*/ 126960 h 360989"/>
                  <a:gd name="connsiteX156" fmla="*/ 402770 w 621786"/>
                  <a:gd name="connsiteY156" fmla="*/ 130084 h 360989"/>
                  <a:gd name="connsiteX157" fmla="*/ 402742 w 621786"/>
                  <a:gd name="connsiteY157" fmla="*/ 130104 h 360989"/>
                  <a:gd name="connsiteX158" fmla="*/ 390645 w 621786"/>
                  <a:gd name="connsiteY158" fmla="*/ 137057 h 360989"/>
                  <a:gd name="connsiteX159" fmla="*/ 389502 w 621786"/>
                  <a:gd name="connsiteY159" fmla="*/ 137343 h 360989"/>
                  <a:gd name="connsiteX160" fmla="*/ 413696 w 621786"/>
                  <a:gd name="connsiteY160" fmla="*/ 123341 h 360989"/>
                  <a:gd name="connsiteX161" fmla="*/ 411695 w 621786"/>
                  <a:gd name="connsiteY161" fmla="*/ 122198 h 360989"/>
                  <a:gd name="connsiteX162" fmla="*/ 412553 w 621786"/>
                  <a:gd name="connsiteY162" fmla="*/ 119055 h 360989"/>
                  <a:gd name="connsiteX163" fmla="*/ 424649 w 621786"/>
                  <a:gd name="connsiteY163" fmla="*/ 112101 h 360989"/>
                  <a:gd name="connsiteX164" fmla="*/ 427678 w 621786"/>
                  <a:gd name="connsiteY164" fmla="*/ 112758 h 360989"/>
                  <a:gd name="connsiteX165" fmla="*/ 427793 w 621786"/>
                  <a:gd name="connsiteY165" fmla="*/ 112959 h 360989"/>
                  <a:gd name="connsiteX166" fmla="*/ 427031 w 621786"/>
                  <a:gd name="connsiteY166" fmla="*/ 116102 h 360989"/>
                  <a:gd name="connsiteX167" fmla="*/ 427031 w 621786"/>
                  <a:gd name="connsiteY167" fmla="*/ 116102 h 360989"/>
                  <a:gd name="connsiteX168" fmla="*/ 414839 w 621786"/>
                  <a:gd name="connsiteY168" fmla="*/ 123055 h 360989"/>
                  <a:gd name="connsiteX169" fmla="*/ 413696 w 621786"/>
                  <a:gd name="connsiteY169" fmla="*/ 123341 h 360989"/>
                  <a:gd name="connsiteX170" fmla="*/ 437889 w 621786"/>
                  <a:gd name="connsiteY170" fmla="*/ 109434 h 360989"/>
                  <a:gd name="connsiteX171" fmla="*/ 435889 w 621786"/>
                  <a:gd name="connsiteY171" fmla="*/ 108291 h 360989"/>
                  <a:gd name="connsiteX172" fmla="*/ 436746 w 621786"/>
                  <a:gd name="connsiteY172" fmla="*/ 105148 h 360989"/>
                  <a:gd name="connsiteX173" fmla="*/ 448843 w 621786"/>
                  <a:gd name="connsiteY173" fmla="*/ 98100 h 360989"/>
                  <a:gd name="connsiteX174" fmla="*/ 452081 w 621786"/>
                  <a:gd name="connsiteY174" fmla="*/ 98957 h 360989"/>
                  <a:gd name="connsiteX175" fmla="*/ 451224 w 621786"/>
                  <a:gd name="connsiteY175" fmla="*/ 102100 h 360989"/>
                  <a:gd name="connsiteX176" fmla="*/ 439127 w 621786"/>
                  <a:gd name="connsiteY176" fmla="*/ 109149 h 360989"/>
                  <a:gd name="connsiteX177" fmla="*/ 437889 w 621786"/>
                  <a:gd name="connsiteY177" fmla="*/ 109434 h 360989"/>
                  <a:gd name="connsiteX178" fmla="*/ 462178 w 621786"/>
                  <a:gd name="connsiteY178" fmla="*/ 95432 h 360989"/>
                  <a:gd name="connsiteX179" fmla="*/ 460178 w 621786"/>
                  <a:gd name="connsiteY179" fmla="*/ 94290 h 360989"/>
                  <a:gd name="connsiteX180" fmla="*/ 460940 w 621786"/>
                  <a:gd name="connsiteY180" fmla="*/ 91146 h 360989"/>
                  <a:gd name="connsiteX181" fmla="*/ 460940 w 621786"/>
                  <a:gd name="connsiteY181" fmla="*/ 91146 h 360989"/>
                  <a:gd name="connsiteX182" fmla="*/ 473132 w 621786"/>
                  <a:gd name="connsiteY182" fmla="*/ 84193 h 360989"/>
                  <a:gd name="connsiteX183" fmla="*/ 476275 w 621786"/>
                  <a:gd name="connsiteY183" fmla="*/ 84955 h 360989"/>
                  <a:gd name="connsiteX184" fmla="*/ 476275 w 621786"/>
                  <a:gd name="connsiteY184" fmla="*/ 84955 h 360989"/>
                  <a:gd name="connsiteX185" fmla="*/ 475418 w 621786"/>
                  <a:gd name="connsiteY185" fmla="*/ 88098 h 360989"/>
                  <a:gd name="connsiteX186" fmla="*/ 463321 w 621786"/>
                  <a:gd name="connsiteY186" fmla="*/ 95147 h 360989"/>
                  <a:gd name="connsiteX187" fmla="*/ 486371 w 621786"/>
                  <a:gd name="connsiteY187" fmla="*/ 81431 h 360989"/>
                  <a:gd name="connsiteX188" fmla="*/ 484371 w 621786"/>
                  <a:gd name="connsiteY188" fmla="*/ 80288 h 360989"/>
                  <a:gd name="connsiteX189" fmla="*/ 485200 w 621786"/>
                  <a:gd name="connsiteY189" fmla="*/ 77164 h 360989"/>
                  <a:gd name="connsiteX190" fmla="*/ 485228 w 621786"/>
                  <a:gd name="connsiteY190" fmla="*/ 77145 h 360989"/>
                  <a:gd name="connsiteX191" fmla="*/ 497325 w 621786"/>
                  <a:gd name="connsiteY191" fmla="*/ 70191 h 360989"/>
                  <a:gd name="connsiteX192" fmla="*/ 500449 w 621786"/>
                  <a:gd name="connsiteY192" fmla="*/ 71020 h 360989"/>
                  <a:gd name="connsiteX193" fmla="*/ 500468 w 621786"/>
                  <a:gd name="connsiteY193" fmla="*/ 71049 h 360989"/>
                  <a:gd name="connsiteX194" fmla="*/ 499611 w 621786"/>
                  <a:gd name="connsiteY194" fmla="*/ 74192 h 360989"/>
                  <a:gd name="connsiteX195" fmla="*/ 487514 w 621786"/>
                  <a:gd name="connsiteY195" fmla="*/ 81145 h 360989"/>
                  <a:gd name="connsiteX196" fmla="*/ 510565 w 621786"/>
                  <a:gd name="connsiteY196" fmla="*/ 67524 h 360989"/>
                  <a:gd name="connsiteX197" fmla="*/ 508565 w 621786"/>
                  <a:gd name="connsiteY197" fmla="*/ 66381 h 360989"/>
                  <a:gd name="connsiteX198" fmla="*/ 509422 w 621786"/>
                  <a:gd name="connsiteY198" fmla="*/ 63143 h 360989"/>
                  <a:gd name="connsiteX199" fmla="*/ 521519 w 621786"/>
                  <a:gd name="connsiteY199" fmla="*/ 56190 h 360989"/>
                  <a:gd name="connsiteX200" fmla="*/ 524643 w 621786"/>
                  <a:gd name="connsiteY200" fmla="*/ 57018 h 360989"/>
                  <a:gd name="connsiteX201" fmla="*/ 524662 w 621786"/>
                  <a:gd name="connsiteY201" fmla="*/ 57047 h 360989"/>
                  <a:gd name="connsiteX202" fmla="*/ 523833 w 621786"/>
                  <a:gd name="connsiteY202" fmla="*/ 60171 h 360989"/>
                  <a:gd name="connsiteX203" fmla="*/ 523805 w 621786"/>
                  <a:gd name="connsiteY203" fmla="*/ 60190 h 360989"/>
                  <a:gd name="connsiteX204" fmla="*/ 511708 w 621786"/>
                  <a:gd name="connsiteY204" fmla="*/ 67143 h 360989"/>
                  <a:gd name="connsiteX205" fmla="*/ 510565 w 621786"/>
                  <a:gd name="connsiteY205" fmla="*/ 67524 h 360989"/>
                  <a:gd name="connsiteX206" fmla="*/ 534758 w 621786"/>
                  <a:gd name="connsiteY206" fmla="*/ 53523 h 360989"/>
                  <a:gd name="connsiteX207" fmla="*/ 532434 w 621786"/>
                  <a:gd name="connsiteY207" fmla="*/ 51275 h 360989"/>
                  <a:gd name="connsiteX208" fmla="*/ 533615 w 621786"/>
                  <a:gd name="connsiteY208" fmla="*/ 49236 h 360989"/>
                  <a:gd name="connsiteX209" fmla="*/ 545712 w 621786"/>
                  <a:gd name="connsiteY209" fmla="*/ 42188 h 360989"/>
                  <a:gd name="connsiteX210" fmla="*/ 548855 w 621786"/>
                  <a:gd name="connsiteY210" fmla="*/ 43045 h 360989"/>
                  <a:gd name="connsiteX211" fmla="*/ 548198 w 621786"/>
                  <a:gd name="connsiteY211" fmla="*/ 46074 h 360989"/>
                  <a:gd name="connsiteX212" fmla="*/ 547998 w 621786"/>
                  <a:gd name="connsiteY212" fmla="*/ 46188 h 360989"/>
                  <a:gd name="connsiteX213" fmla="*/ 535901 w 621786"/>
                  <a:gd name="connsiteY213" fmla="*/ 53237 h 360989"/>
                  <a:gd name="connsiteX214" fmla="*/ 534854 w 621786"/>
                  <a:gd name="connsiteY214" fmla="*/ 53523 h 360989"/>
                  <a:gd name="connsiteX215" fmla="*/ 558952 w 621786"/>
                  <a:gd name="connsiteY215" fmla="*/ 39521 h 360989"/>
                  <a:gd name="connsiteX216" fmla="*/ 556952 w 621786"/>
                  <a:gd name="connsiteY216" fmla="*/ 38378 h 360989"/>
                  <a:gd name="connsiteX217" fmla="*/ 557780 w 621786"/>
                  <a:gd name="connsiteY217" fmla="*/ 35254 h 360989"/>
                  <a:gd name="connsiteX218" fmla="*/ 557809 w 621786"/>
                  <a:gd name="connsiteY218" fmla="*/ 35235 h 360989"/>
                  <a:gd name="connsiteX219" fmla="*/ 569906 w 621786"/>
                  <a:gd name="connsiteY219" fmla="*/ 28281 h 360989"/>
                  <a:gd name="connsiteX220" fmla="*/ 573049 w 621786"/>
                  <a:gd name="connsiteY220" fmla="*/ 29139 h 360989"/>
                  <a:gd name="connsiteX221" fmla="*/ 572192 w 621786"/>
                  <a:gd name="connsiteY221" fmla="*/ 32282 h 360989"/>
                  <a:gd name="connsiteX222" fmla="*/ 560095 w 621786"/>
                  <a:gd name="connsiteY222" fmla="*/ 39235 h 360989"/>
                  <a:gd name="connsiteX223" fmla="*/ 558952 w 621786"/>
                  <a:gd name="connsiteY223" fmla="*/ 39521 h 360989"/>
                  <a:gd name="connsiteX224" fmla="*/ 583145 w 621786"/>
                  <a:gd name="connsiteY224" fmla="*/ 25614 h 360989"/>
                  <a:gd name="connsiteX225" fmla="*/ 581145 w 621786"/>
                  <a:gd name="connsiteY225" fmla="*/ 24376 h 360989"/>
                  <a:gd name="connsiteX226" fmla="*/ 581974 w 621786"/>
                  <a:gd name="connsiteY226" fmla="*/ 21252 h 360989"/>
                  <a:gd name="connsiteX227" fmla="*/ 582002 w 621786"/>
                  <a:gd name="connsiteY227" fmla="*/ 21233 h 360989"/>
                  <a:gd name="connsiteX228" fmla="*/ 594099 w 621786"/>
                  <a:gd name="connsiteY228" fmla="*/ 14280 h 360989"/>
                  <a:gd name="connsiteX229" fmla="*/ 597128 w 621786"/>
                  <a:gd name="connsiteY229" fmla="*/ 14937 h 360989"/>
                  <a:gd name="connsiteX230" fmla="*/ 597242 w 621786"/>
                  <a:gd name="connsiteY230" fmla="*/ 15137 h 360989"/>
                  <a:gd name="connsiteX231" fmla="*/ 596414 w 621786"/>
                  <a:gd name="connsiteY231" fmla="*/ 18261 h 360989"/>
                  <a:gd name="connsiteX232" fmla="*/ 596385 w 621786"/>
                  <a:gd name="connsiteY232" fmla="*/ 18280 h 360989"/>
                  <a:gd name="connsiteX233" fmla="*/ 584288 w 621786"/>
                  <a:gd name="connsiteY233" fmla="*/ 25233 h 360989"/>
                  <a:gd name="connsiteX234" fmla="*/ 583145 w 621786"/>
                  <a:gd name="connsiteY234" fmla="*/ 25614 h 360989"/>
                  <a:gd name="connsiteX235" fmla="*/ 607339 w 621786"/>
                  <a:gd name="connsiteY235" fmla="*/ 11613 h 360989"/>
                  <a:gd name="connsiteX236" fmla="*/ 605339 w 621786"/>
                  <a:gd name="connsiteY236" fmla="*/ 10470 h 360989"/>
                  <a:gd name="connsiteX237" fmla="*/ 606167 w 621786"/>
                  <a:gd name="connsiteY237" fmla="*/ 7345 h 360989"/>
                  <a:gd name="connsiteX238" fmla="*/ 606196 w 621786"/>
                  <a:gd name="connsiteY238" fmla="*/ 7326 h 360989"/>
                  <a:gd name="connsiteX239" fmla="*/ 618293 w 621786"/>
                  <a:gd name="connsiteY239" fmla="*/ 278 h 360989"/>
                  <a:gd name="connsiteX240" fmla="*/ 621436 w 621786"/>
                  <a:gd name="connsiteY240" fmla="*/ 1135 h 360989"/>
                  <a:gd name="connsiteX241" fmla="*/ 620779 w 621786"/>
                  <a:gd name="connsiteY241" fmla="*/ 4164 h 360989"/>
                  <a:gd name="connsiteX242" fmla="*/ 620579 w 621786"/>
                  <a:gd name="connsiteY242" fmla="*/ 4278 h 360989"/>
                  <a:gd name="connsiteX243" fmla="*/ 608482 w 621786"/>
                  <a:gd name="connsiteY243" fmla="*/ 11327 h 360989"/>
                  <a:gd name="connsiteX244" fmla="*/ 607339 w 621786"/>
                  <a:gd name="connsiteY244" fmla="*/ 11613 h 36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21786" h="360989">
                    <a:moveTo>
                      <a:pt x="2311" y="360990"/>
                    </a:moveTo>
                    <a:cubicBezTo>
                      <a:pt x="1460" y="360999"/>
                      <a:pt x="680" y="360513"/>
                      <a:pt x="311" y="359751"/>
                    </a:cubicBezTo>
                    <a:cubicBezTo>
                      <a:pt x="-325" y="358656"/>
                      <a:pt x="46" y="357265"/>
                      <a:pt x="1136" y="356627"/>
                    </a:cubicBezTo>
                    <a:cubicBezTo>
                      <a:pt x="1147" y="356618"/>
                      <a:pt x="1157" y="356618"/>
                      <a:pt x="1168" y="356608"/>
                    </a:cubicBezTo>
                    <a:lnTo>
                      <a:pt x="13265" y="349655"/>
                    </a:lnTo>
                    <a:cubicBezTo>
                      <a:pt x="14360" y="349017"/>
                      <a:pt x="15751" y="349388"/>
                      <a:pt x="16389" y="350484"/>
                    </a:cubicBezTo>
                    <a:cubicBezTo>
                      <a:pt x="16398" y="350493"/>
                      <a:pt x="16398" y="350503"/>
                      <a:pt x="16408" y="350512"/>
                    </a:cubicBezTo>
                    <a:cubicBezTo>
                      <a:pt x="16951" y="351626"/>
                      <a:pt x="16579" y="352970"/>
                      <a:pt x="15551" y="353655"/>
                    </a:cubicBezTo>
                    <a:lnTo>
                      <a:pt x="3454" y="360609"/>
                    </a:lnTo>
                    <a:cubicBezTo>
                      <a:pt x="3107" y="360818"/>
                      <a:pt x="2716" y="360951"/>
                      <a:pt x="2311" y="360990"/>
                    </a:cubicBezTo>
                    <a:close/>
                    <a:moveTo>
                      <a:pt x="26504" y="346988"/>
                    </a:moveTo>
                    <a:cubicBezTo>
                      <a:pt x="25676" y="346997"/>
                      <a:pt x="24914" y="346559"/>
                      <a:pt x="24504" y="345845"/>
                    </a:cubicBezTo>
                    <a:cubicBezTo>
                      <a:pt x="23847" y="344826"/>
                      <a:pt x="24142" y="343473"/>
                      <a:pt x="25161" y="342816"/>
                    </a:cubicBezTo>
                    <a:cubicBezTo>
                      <a:pt x="25228" y="342778"/>
                      <a:pt x="25295" y="342740"/>
                      <a:pt x="25361" y="342702"/>
                    </a:cubicBezTo>
                    <a:lnTo>
                      <a:pt x="37458" y="335653"/>
                    </a:lnTo>
                    <a:cubicBezTo>
                      <a:pt x="38573" y="335110"/>
                      <a:pt x="39916" y="335482"/>
                      <a:pt x="40601" y="336510"/>
                    </a:cubicBezTo>
                    <a:cubicBezTo>
                      <a:pt x="41240" y="337606"/>
                      <a:pt x="40868" y="338996"/>
                      <a:pt x="39773" y="339634"/>
                    </a:cubicBezTo>
                    <a:cubicBezTo>
                      <a:pt x="39763" y="339644"/>
                      <a:pt x="39754" y="339644"/>
                      <a:pt x="39744" y="339654"/>
                    </a:cubicBezTo>
                    <a:lnTo>
                      <a:pt x="27647" y="346702"/>
                    </a:lnTo>
                    <a:cubicBezTo>
                      <a:pt x="27295" y="346883"/>
                      <a:pt x="26904" y="346978"/>
                      <a:pt x="26504" y="346988"/>
                    </a:cubicBezTo>
                    <a:close/>
                    <a:moveTo>
                      <a:pt x="50698" y="332986"/>
                    </a:moveTo>
                    <a:cubicBezTo>
                      <a:pt x="49431" y="333005"/>
                      <a:pt x="48393" y="331996"/>
                      <a:pt x="48374" y="330738"/>
                    </a:cubicBezTo>
                    <a:cubicBezTo>
                      <a:pt x="48364" y="329890"/>
                      <a:pt x="48812" y="329109"/>
                      <a:pt x="49555" y="328700"/>
                    </a:cubicBezTo>
                    <a:lnTo>
                      <a:pt x="61652" y="321747"/>
                    </a:lnTo>
                    <a:cubicBezTo>
                      <a:pt x="62728" y="321089"/>
                      <a:pt x="64138" y="321432"/>
                      <a:pt x="64795" y="322509"/>
                    </a:cubicBezTo>
                    <a:cubicBezTo>
                      <a:pt x="64795" y="322509"/>
                      <a:pt x="64795" y="322509"/>
                      <a:pt x="64795" y="322509"/>
                    </a:cubicBezTo>
                    <a:cubicBezTo>
                      <a:pt x="65452" y="323528"/>
                      <a:pt x="65157" y="324880"/>
                      <a:pt x="64138" y="325537"/>
                    </a:cubicBezTo>
                    <a:cubicBezTo>
                      <a:pt x="64071" y="325576"/>
                      <a:pt x="64004" y="325614"/>
                      <a:pt x="63938" y="325652"/>
                    </a:cubicBezTo>
                    <a:lnTo>
                      <a:pt x="51841" y="332700"/>
                    </a:lnTo>
                    <a:cubicBezTo>
                      <a:pt x="51488" y="332881"/>
                      <a:pt x="51098" y="332977"/>
                      <a:pt x="50698" y="332986"/>
                    </a:cubicBezTo>
                    <a:close/>
                    <a:moveTo>
                      <a:pt x="74891" y="318984"/>
                    </a:moveTo>
                    <a:cubicBezTo>
                      <a:pt x="74063" y="318994"/>
                      <a:pt x="73301" y="318556"/>
                      <a:pt x="72891" y="317841"/>
                    </a:cubicBezTo>
                    <a:cubicBezTo>
                      <a:pt x="72253" y="316746"/>
                      <a:pt x="72624" y="315355"/>
                      <a:pt x="73720" y="314717"/>
                    </a:cubicBezTo>
                    <a:cubicBezTo>
                      <a:pt x="73729" y="314708"/>
                      <a:pt x="73739" y="314708"/>
                      <a:pt x="73748" y="314698"/>
                    </a:cubicBezTo>
                    <a:lnTo>
                      <a:pt x="85845" y="307745"/>
                    </a:lnTo>
                    <a:cubicBezTo>
                      <a:pt x="86950" y="307116"/>
                      <a:pt x="88360" y="307497"/>
                      <a:pt x="88988" y="308602"/>
                    </a:cubicBezTo>
                    <a:cubicBezTo>
                      <a:pt x="89617" y="309707"/>
                      <a:pt x="89236" y="311117"/>
                      <a:pt x="88131" y="311745"/>
                    </a:cubicBezTo>
                    <a:lnTo>
                      <a:pt x="76034" y="318699"/>
                    </a:lnTo>
                    <a:close/>
                    <a:moveTo>
                      <a:pt x="99085" y="305078"/>
                    </a:moveTo>
                    <a:cubicBezTo>
                      <a:pt x="98275" y="305030"/>
                      <a:pt x="97532" y="304611"/>
                      <a:pt x="97085" y="303935"/>
                    </a:cubicBezTo>
                    <a:cubicBezTo>
                      <a:pt x="96427" y="302916"/>
                      <a:pt x="96723" y="301563"/>
                      <a:pt x="97742" y="300906"/>
                    </a:cubicBezTo>
                    <a:cubicBezTo>
                      <a:pt x="97809" y="300868"/>
                      <a:pt x="97875" y="300830"/>
                      <a:pt x="97942" y="300792"/>
                    </a:cubicBezTo>
                    <a:lnTo>
                      <a:pt x="110039" y="293743"/>
                    </a:lnTo>
                    <a:cubicBezTo>
                      <a:pt x="111144" y="293114"/>
                      <a:pt x="112553" y="293495"/>
                      <a:pt x="113182" y="294600"/>
                    </a:cubicBezTo>
                    <a:cubicBezTo>
                      <a:pt x="113811" y="295705"/>
                      <a:pt x="113430" y="297115"/>
                      <a:pt x="112325" y="297744"/>
                    </a:cubicBezTo>
                    <a:lnTo>
                      <a:pt x="100228" y="304697"/>
                    </a:lnTo>
                    <a:cubicBezTo>
                      <a:pt x="99904" y="304954"/>
                      <a:pt x="99494" y="305087"/>
                      <a:pt x="99085" y="305078"/>
                    </a:cubicBezTo>
                    <a:close/>
                    <a:moveTo>
                      <a:pt x="123278" y="291076"/>
                    </a:moveTo>
                    <a:cubicBezTo>
                      <a:pt x="122459" y="291066"/>
                      <a:pt x="121707" y="290628"/>
                      <a:pt x="121278" y="289933"/>
                    </a:cubicBezTo>
                    <a:cubicBezTo>
                      <a:pt x="120640" y="288838"/>
                      <a:pt x="121011" y="287447"/>
                      <a:pt x="122107" y="286809"/>
                    </a:cubicBezTo>
                    <a:cubicBezTo>
                      <a:pt x="122116" y="286799"/>
                      <a:pt x="122126" y="286799"/>
                      <a:pt x="122135" y="286790"/>
                    </a:cubicBezTo>
                    <a:lnTo>
                      <a:pt x="134232" y="279741"/>
                    </a:lnTo>
                    <a:cubicBezTo>
                      <a:pt x="135347" y="279151"/>
                      <a:pt x="136718" y="279532"/>
                      <a:pt x="137375" y="280599"/>
                    </a:cubicBezTo>
                    <a:cubicBezTo>
                      <a:pt x="138033" y="281618"/>
                      <a:pt x="137737" y="282970"/>
                      <a:pt x="136718" y="283628"/>
                    </a:cubicBezTo>
                    <a:cubicBezTo>
                      <a:pt x="136651" y="283666"/>
                      <a:pt x="136585" y="283704"/>
                      <a:pt x="136518" y="283742"/>
                    </a:cubicBezTo>
                    <a:lnTo>
                      <a:pt x="124421" y="290790"/>
                    </a:lnTo>
                    <a:cubicBezTo>
                      <a:pt x="124069" y="290971"/>
                      <a:pt x="123678" y="291066"/>
                      <a:pt x="123278" y="291076"/>
                    </a:cubicBezTo>
                    <a:close/>
                    <a:moveTo>
                      <a:pt x="147472" y="277074"/>
                    </a:moveTo>
                    <a:cubicBezTo>
                      <a:pt x="146653" y="277065"/>
                      <a:pt x="145900" y="276627"/>
                      <a:pt x="145472" y="275931"/>
                    </a:cubicBezTo>
                    <a:cubicBezTo>
                      <a:pt x="144929" y="274817"/>
                      <a:pt x="145300" y="273474"/>
                      <a:pt x="146329" y="272788"/>
                    </a:cubicBezTo>
                    <a:lnTo>
                      <a:pt x="158426" y="265835"/>
                    </a:lnTo>
                    <a:cubicBezTo>
                      <a:pt x="159445" y="265178"/>
                      <a:pt x="160797" y="265473"/>
                      <a:pt x="161455" y="266492"/>
                    </a:cubicBezTo>
                    <a:cubicBezTo>
                      <a:pt x="161493" y="266559"/>
                      <a:pt x="161531" y="266625"/>
                      <a:pt x="161569" y="266692"/>
                    </a:cubicBezTo>
                    <a:cubicBezTo>
                      <a:pt x="162207" y="267787"/>
                      <a:pt x="161836" y="269178"/>
                      <a:pt x="160740" y="269816"/>
                    </a:cubicBezTo>
                    <a:cubicBezTo>
                      <a:pt x="160731" y="269826"/>
                      <a:pt x="160721" y="269826"/>
                      <a:pt x="160712" y="269835"/>
                    </a:cubicBezTo>
                    <a:lnTo>
                      <a:pt x="148615" y="276789"/>
                    </a:lnTo>
                    <a:cubicBezTo>
                      <a:pt x="148262" y="276979"/>
                      <a:pt x="147872" y="277084"/>
                      <a:pt x="147472" y="277074"/>
                    </a:cubicBezTo>
                    <a:close/>
                    <a:moveTo>
                      <a:pt x="171665" y="263168"/>
                    </a:moveTo>
                    <a:cubicBezTo>
                      <a:pt x="170351" y="263092"/>
                      <a:pt x="169351" y="261958"/>
                      <a:pt x="169427" y="260644"/>
                    </a:cubicBezTo>
                    <a:cubicBezTo>
                      <a:pt x="169475" y="259891"/>
                      <a:pt x="169884" y="259196"/>
                      <a:pt x="170522" y="258786"/>
                    </a:cubicBezTo>
                    <a:lnTo>
                      <a:pt x="182619" y="251833"/>
                    </a:lnTo>
                    <a:cubicBezTo>
                      <a:pt x="183638" y="251176"/>
                      <a:pt x="184991" y="251471"/>
                      <a:pt x="185648" y="252490"/>
                    </a:cubicBezTo>
                    <a:cubicBezTo>
                      <a:pt x="185686" y="252557"/>
                      <a:pt x="185724" y="252624"/>
                      <a:pt x="185762" y="252690"/>
                    </a:cubicBezTo>
                    <a:cubicBezTo>
                      <a:pt x="186420" y="253767"/>
                      <a:pt x="186077" y="255176"/>
                      <a:pt x="185000" y="255834"/>
                    </a:cubicBezTo>
                    <a:cubicBezTo>
                      <a:pt x="185000" y="255834"/>
                      <a:pt x="185000" y="255834"/>
                      <a:pt x="185000" y="255834"/>
                    </a:cubicBezTo>
                    <a:lnTo>
                      <a:pt x="172808" y="262787"/>
                    </a:lnTo>
                    <a:cubicBezTo>
                      <a:pt x="172494" y="263054"/>
                      <a:pt x="172084" y="263196"/>
                      <a:pt x="171665" y="263168"/>
                    </a:cubicBezTo>
                    <a:close/>
                    <a:moveTo>
                      <a:pt x="195859" y="249166"/>
                    </a:moveTo>
                    <a:cubicBezTo>
                      <a:pt x="195049" y="249118"/>
                      <a:pt x="194306" y="248699"/>
                      <a:pt x="193859" y="248023"/>
                    </a:cubicBezTo>
                    <a:cubicBezTo>
                      <a:pt x="193268" y="246909"/>
                      <a:pt x="193649" y="245537"/>
                      <a:pt x="194716" y="244880"/>
                    </a:cubicBezTo>
                    <a:lnTo>
                      <a:pt x="206813" y="237831"/>
                    </a:lnTo>
                    <a:cubicBezTo>
                      <a:pt x="207956" y="237279"/>
                      <a:pt x="209327" y="237641"/>
                      <a:pt x="210051" y="238689"/>
                    </a:cubicBezTo>
                    <a:cubicBezTo>
                      <a:pt x="210642" y="239803"/>
                      <a:pt x="210261" y="241175"/>
                      <a:pt x="209194" y="241832"/>
                    </a:cubicBezTo>
                    <a:lnTo>
                      <a:pt x="197097" y="248880"/>
                    </a:lnTo>
                    <a:cubicBezTo>
                      <a:pt x="196716" y="249071"/>
                      <a:pt x="196288" y="249176"/>
                      <a:pt x="195859" y="249166"/>
                    </a:cubicBezTo>
                    <a:close/>
                    <a:moveTo>
                      <a:pt x="220148" y="235164"/>
                    </a:moveTo>
                    <a:cubicBezTo>
                      <a:pt x="219309" y="235221"/>
                      <a:pt x="218528" y="234764"/>
                      <a:pt x="218147" y="234021"/>
                    </a:cubicBezTo>
                    <a:cubicBezTo>
                      <a:pt x="217490" y="232945"/>
                      <a:pt x="217833" y="231535"/>
                      <a:pt x="218909" y="230878"/>
                    </a:cubicBezTo>
                    <a:cubicBezTo>
                      <a:pt x="218909" y="230878"/>
                      <a:pt x="218909" y="230878"/>
                      <a:pt x="218909" y="230878"/>
                    </a:cubicBezTo>
                    <a:lnTo>
                      <a:pt x="231101" y="223925"/>
                    </a:lnTo>
                    <a:cubicBezTo>
                      <a:pt x="232178" y="223268"/>
                      <a:pt x="233587" y="223610"/>
                      <a:pt x="234245" y="224687"/>
                    </a:cubicBezTo>
                    <a:cubicBezTo>
                      <a:pt x="234245" y="224687"/>
                      <a:pt x="234245" y="224687"/>
                      <a:pt x="234245" y="224687"/>
                    </a:cubicBezTo>
                    <a:cubicBezTo>
                      <a:pt x="234797" y="225830"/>
                      <a:pt x="234435" y="227201"/>
                      <a:pt x="233387" y="227925"/>
                    </a:cubicBezTo>
                    <a:lnTo>
                      <a:pt x="221291" y="234879"/>
                    </a:lnTo>
                    <a:cubicBezTo>
                      <a:pt x="221053" y="235012"/>
                      <a:pt x="220795" y="235107"/>
                      <a:pt x="220529" y="235164"/>
                    </a:cubicBezTo>
                    <a:close/>
                    <a:moveTo>
                      <a:pt x="244341" y="221163"/>
                    </a:moveTo>
                    <a:cubicBezTo>
                      <a:pt x="243503" y="221220"/>
                      <a:pt x="242722" y="220762"/>
                      <a:pt x="242341" y="220020"/>
                    </a:cubicBezTo>
                    <a:cubicBezTo>
                      <a:pt x="241703" y="218924"/>
                      <a:pt x="242074" y="217533"/>
                      <a:pt x="243170" y="216895"/>
                    </a:cubicBezTo>
                    <a:cubicBezTo>
                      <a:pt x="243179" y="216886"/>
                      <a:pt x="243189" y="216886"/>
                      <a:pt x="243198" y="216876"/>
                    </a:cubicBezTo>
                    <a:lnTo>
                      <a:pt x="255295" y="209923"/>
                    </a:lnTo>
                    <a:cubicBezTo>
                      <a:pt x="256390" y="209285"/>
                      <a:pt x="257781" y="209656"/>
                      <a:pt x="258419" y="210752"/>
                    </a:cubicBezTo>
                    <a:cubicBezTo>
                      <a:pt x="258429" y="210761"/>
                      <a:pt x="258429" y="210771"/>
                      <a:pt x="258438" y="210780"/>
                    </a:cubicBezTo>
                    <a:cubicBezTo>
                      <a:pt x="258981" y="211895"/>
                      <a:pt x="258610" y="213238"/>
                      <a:pt x="257581" y="213924"/>
                    </a:cubicBezTo>
                    <a:lnTo>
                      <a:pt x="245484" y="220877"/>
                    </a:lnTo>
                    <a:cubicBezTo>
                      <a:pt x="245132" y="221058"/>
                      <a:pt x="244741" y="221153"/>
                      <a:pt x="244341" y="221163"/>
                    </a:cubicBezTo>
                    <a:close/>
                    <a:moveTo>
                      <a:pt x="268535" y="207256"/>
                    </a:moveTo>
                    <a:cubicBezTo>
                      <a:pt x="267706" y="207266"/>
                      <a:pt x="266944" y="206827"/>
                      <a:pt x="266534" y="206113"/>
                    </a:cubicBezTo>
                    <a:cubicBezTo>
                      <a:pt x="265877" y="205094"/>
                      <a:pt x="266172" y="203741"/>
                      <a:pt x="267192" y="203084"/>
                    </a:cubicBezTo>
                    <a:cubicBezTo>
                      <a:pt x="267258" y="203046"/>
                      <a:pt x="267325" y="203008"/>
                      <a:pt x="267392" y="202970"/>
                    </a:cubicBezTo>
                    <a:lnTo>
                      <a:pt x="279488" y="195921"/>
                    </a:lnTo>
                    <a:cubicBezTo>
                      <a:pt x="280593" y="195293"/>
                      <a:pt x="282003" y="195674"/>
                      <a:pt x="282632" y="196779"/>
                    </a:cubicBezTo>
                    <a:cubicBezTo>
                      <a:pt x="283260" y="197884"/>
                      <a:pt x="282879" y="199293"/>
                      <a:pt x="281774" y="199922"/>
                    </a:cubicBezTo>
                    <a:lnTo>
                      <a:pt x="269678" y="206875"/>
                    </a:lnTo>
                    <a:cubicBezTo>
                      <a:pt x="269259" y="207228"/>
                      <a:pt x="268697" y="207370"/>
                      <a:pt x="268154" y="207256"/>
                    </a:cubicBezTo>
                    <a:close/>
                    <a:moveTo>
                      <a:pt x="292728" y="193254"/>
                    </a:moveTo>
                    <a:cubicBezTo>
                      <a:pt x="291461" y="193273"/>
                      <a:pt x="290423" y="192264"/>
                      <a:pt x="290404" y="191006"/>
                    </a:cubicBezTo>
                    <a:cubicBezTo>
                      <a:pt x="290395" y="190159"/>
                      <a:pt x="290842" y="189378"/>
                      <a:pt x="291585" y="188968"/>
                    </a:cubicBezTo>
                    <a:lnTo>
                      <a:pt x="303682" y="182015"/>
                    </a:lnTo>
                    <a:cubicBezTo>
                      <a:pt x="304758" y="181358"/>
                      <a:pt x="306168" y="181700"/>
                      <a:pt x="306825" y="182777"/>
                    </a:cubicBezTo>
                    <a:cubicBezTo>
                      <a:pt x="306825" y="182777"/>
                      <a:pt x="306825" y="182777"/>
                      <a:pt x="306825" y="182777"/>
                    </a:cubicBezTo>
                    <a:cubicBezTo>
                      <a:pt x="307482" y="183796"/>
                      <a:pt x="307187" y="185149"/>
                      <a:pt x="306168" y="185806"/>
                    </a:cubicBezTo>
                    <a:cubicBezTo>
                      <a:pt x="306101" y="185844"/>
                      <a:pt x="306035" y="185882"/>
                      <a:pt x="305968" y="185920"/>
                    </a:cubicBezTo>
                    <a:lnTo>
                      <a:pt x="293871" y="192969"/>
                    </a:lnTo>
                    <a:cubicBezTo>
                      <a:pt x="293519" y="193149"/>
                      <a:pt x="293128" y="193245"/>
                      <a:pt x="292728" y="193254"/>
                    </a:cubicBezTo>
                    <a:close/>
                    <a:moveTo>
                      <a:pt x="316922" y="179253"/>
                    </a:moveTo>
                    <a:cubicBezTo>
                      <a:pt x="316093" y="179262"/>
                      <a:pt x="315331" y="178824"/>
                      <a:pt x="314921" y="178110"/>
                    </a:cubicBezTo>
                    <a:cubicBezTo>
                      <a:pt x="314283" y="177014"/>
                      <a:pt x="314655" y="175624"/>
                      <a:pt x="315750" y="174985"/>
                    </a:cubicBezTo>
                    <a:cubicBezTo>
                      <a:pt x="315760" y="174976"/>
                      <a:pt x="315769" y="174976"/>
                      <a:pt x="315779" y="174966"/>
                    </a:cubicBezTo>
                    <a:lnTo>
                      <a:pt x="327875" y="168013"/>
                    </a:lnTo>
                    <a:cubicBezTo>
                      <a:pt x="328980" y="167384"/>
                      <a:pt x="330390" y="167765"/>
                      <a:pt x="331019" y="168870"/>
                    </a:cubicBezTo>
                    <a:cubicBezTo>
                      <a:pt x="331647" y="169975"/>
                      <a:pt x="331266" y="171385"/>
                      <a:pt x="330161" y="172014"/>
                    </a:cubicBezTo>
                    <a:lnTo>
                      <a:pt x="318065" y="178967"/>
                    </a:lnTo>
                    <a:cubicBezTo>
                      <a:pt x="317731" y="179214"/>
                      <a:pt x="317331" y="179376"/>
                      <a:pt x="316922" y="179443"/>
                    </a:cubicBezTo>
                    <a:close/>
                    <a:moveTo>
                      <a:pt x="341115" y="165346"/>
                    </a:moveTo>
                    <a:cubicBezTo>
                      <a:pt x="340305" y="165298"/>
                      <a:pt x="339563" y="164879"/>
                      <a:pt x="339115" y="164203"/>
                    </a:cubicBezTo>
                    <a:cubicBezTo>
                      <a:pt x="338467" y="163070"/>
                      <a:pt x="338848" y="161631"/>
                      <a:pt x="339972" y="160965"/>
                    </a:cubicBezTo>
                    <a:lnTo>
                      <a:pt x="352069" y="154011"/>
                    </a:lnTo>
                    <a:cubicBezTo>
                      <a:pt x="353174" y="153383"/>
                      <a:pt x="354584" y="153764"/>
                      <a:pt x="355212" y="154869"/>
                    </a:cubicBezTo>
                    <a:cubicBezTo>
                      <a:pt x="355841" y="155973"/>
                      <a:pt x="355460" y="157383"/>
                      <a:pt x="354355" y="158012"/>
                    </a:cubicBezTo>
                    <a:lnTo>
                      <a:pt x="342258" y="164965"/>
                    </a:lnTo>
                    <a:cubicBezTo>
                      <a:pt x="341934" y="165222"/>
                      <a:pt x="341525" y="165356"/>
                      <a:pt x="341115" y="165346"/>
                    </a:cubicBezTo>
                    <a:close/>
                    <a:moveTo>
                      <a:pt x="365309" y="151344"/>
                    </a:moveTo>
                    <a:cubicBezTo>
                      <a:pt x="364489" y="151335"/>
                      <a:pt x="363737" y="150897"/>
                      <a:pt x="363308" y="150201"/>
                    </a:cubicBezTo>
                    <a:cubicBezTo>
                      <a:pt x="362670" y="149106"/>
                      <a:pt x="363042" y="147715"/>
                      <a:pt x="364137" y="147077"/>
                    </a:cubicBezTo>
                    <a:cubicBezTo>
                      <a:pt x="364147" y="147068"/>
                      <a:pt x="364156" y="147068"/>
                      <a:pt x="364166" y="147058"/>
                    </a:cubicBezTo>
                    <a:lnTo>
                      <a:pt x="376262" y="140010"/>
                    </a:lnTo>
                    <a:cubicBezTo>
                      <a:pt x="377377" y="139419"/>
                      <a:pt x="378748" y="139800"/>
                      <a:pt x="379406" y="140867"/>
                    </a:cubicBezTo>
                    <a:cubicBezTo>
                      <a:pt x="380063" y="141886"/>
                      <a:pt x="379768" y="143239"/>
                      <a:pt x="378748" y="143896"/>
                    </a:cubicBezTo>
                    <a:cubicBezTo>
                      <a:pt x="378682" y="143934"/>
                      <a:pt x="378615" y="143972"/>
                      <a:pt x="378548" y="144010"/>
                    </a:cubicBezTo>
                    <a:lnTo>
                      <a:pt x="366452" y="151059"/>
                    </a:lnTo>
                    <a:close/>
                    <a:moveTo>
                      <a:pt x="389502" y="137343"/>
                    </a:moveTo>
                    <a:cubicBezTo>
                      <a:pt x="388683" y="137333"/>
                      <a:pt x="387930" y="136895"/>
                      <a:pt x="387502" y="136200"/>
                    </a:cubicBezTo>
                    <a:cubicBezTo>
                      <a:pt x="386959" y="135085"/>
                      <a:pt x="387330" y="133742"/>
                      <a:pt x="388359" y="133056"/>
                    </a:cubicBezTo>
                    <a:lnTo>
                      <a:pt x="400456" y="126103"/>
                    </a:lnTo>
                    <a:cubicBezTo>
                      <a:pt x="401475" y="125446"/>
                      <a:pt x="402828" y="125741"/>
                      <a:pt x="403485" y="126760"/>
                    </a:cubicBezTo>
                    <a:cubicBezTo>
                      <a:pt x="403523" y="126827"/>
                      <a:pt x="403561" y="126894"/>
                      <a:pt x="403599" y="126960"/>
                    </a:cubicBezTo>
                    <a:cubicBezTo>
                      <a:pt x="404237" y="128056"/>
                      <a:pt x="403866" y="129446"/>
                      <a:pt x="402770" y="130084"/>
                    </a:cubicBezTo>
                    <a:cubicBezTo>
                      <a:pt x="402761" y="130094"/>
                      <a:pt x="402751" y="130094"/>
                      <a:pt x="402742" y="130104"/>
                    </a:cubicBezTo>
                    <a:lnTo>
                      <a:pt x="390645" y="137057"/>
                    </a:lnTo>
                    <a:cubicBezTo>
                      <a:pt x="390293" y="137247"/>
                      <a:pt x="389902" y="137352"/>
                      <a:pt x="389502" y="137343"/>
                    </a:cubicBezTo>
                    <a:close/>
                    <a:moveTo>
                      <a:pt x="413696" y="123341"/>
                    </a:moveTo>
                    <a:cubicBezTo>
                      <a:pt x="412876" y="123331"/>
                      <a:pt x="412124" y="122893"/>
                      <a:pt x="411695" y="122198"/>
                    </a:cubicBezTo>
                    <a:cubicBezTo>
                      <a:pt x="411152" y="121083"/>
                      <a:pt x="411524" y="119740"/>
                      <a:pt x="412553" y="119055"/>
                    </a:cubicBezTo>
                    <a:lnTo>
                      <a:pt x="424649" y="112101"/>
                    </a:lnTo>
                    <a:cubicBezTo>
                      <a:pt x="425669" y="111444"/>
                      <a:pt x="427021" y="111739"/>
                      <a:pt x="427678" y="112758"/>
                    </a:cubicBezTo>
                    <a:cubicBezTo>
                      <a:pt x="427716" y="112825"/>
                      <a:pt x="427755" y="112892"/>
                      <a:pt x="427793" y="112959"/>
                    </a:cubicBezTo>
                    <a:cubicBezTo>
                      <a:pt x="428450" y="114035"/>
                      <a:pt x="428107" y="115445"/>
                      <a:pt x="427031" y="116102"/>
                    </a:cubicBezTo>
                    <a:cubicBezTo>
                      <a:pt x="427031" y="116102"/>
                      <a:pt x="427031" y="116102"/>
                      <a:pt x="427031" y="116102"/>
                    </a:cubicBezTo>
                    <a:lnTo>
                      <a:pt x="414839" y="123055"/>
                    </a:lnTo>
                    <a:cubicBezTo>
                      <a:pt x="414486" y="123246"/>
                      <a:pt x="414096" y="123350"/>
                      <a:pt x="413696" y="123341"/>
                    </a:cubicBezTo>
                    <a:close/>
                    <a:moveTo>
                      <a:pt x="437889" y="109434"/>
                    </a:moveTo>
                    <a:cubicBezTo>
                      <a:pt x="437080" y="109387"/>
                      <a:pt x="436337" y="108968"/>
                      <a:pt x="435889" y="108291"/>
                    </a:cubicBezTo>
                    <a:cubicBezTo>
                      <a:pt x="435298" y="107177"/>
                      <a:pt x="435679" y="105805"/>
                      <a:pt x="436746" y="105148"/>
                    </a:cubicBezTo>
                    <a:lnTo>
                      <a:pt x="448843" y="98100"/>
                    </a:lnTo>
                    <a:cubicBezTo>
                      <a:pt x="449986" y="97547"/>
                      <a:pt x="451357" y="97909"/>
                      <a:pt x="452081" y="98957"/>
                    </a:cubicBezTo>
                    <a:cubicBezTo>
                      <a:pt x="452672" y="100071"/>
                      <a:pt x="452291" y="101443"/>
                      <a:pt x="451224" y="102100"/>
                    </a:cubicBezTo>
                    <a:lnTo>
                      <a:pt x="439127" y="109149"/>
                    </a:lnTo>
                    <a:cubicBezTo>
                      <a:pt x="438746" y="109339"/>
                      <a:pt x="438318" y="109444"/>
                      <a:pt x="437889" y="109434"/>
                    </a:cubicBezTo>
                    <a:close/>
                    <a:moveTo>
                      <a:pt x="462178" y="95432"/>
                    </a:moveTo>
                    <a:cubicBezTo>
                      <a:pt x="461340" y="95490"/>
                      <a:pt x="460559" y="95033"/>
                      <a:pt x="460178" y="94290"/>
                    </a:cubicBezTo>
                    <a:cubicBezTo>
                      <a:pt x="459520" y="93213"/>
                      <a:pt x="459863" y="91803"/>
                      <a:pt x="460940" y="91146"/>
                    </a:cubicBezTo>
                    <a:cubicBezTo>
                      <a:pt x="460940" y="91146"/>
                      <a:pt x="460940" y="91146"/>
                      <a:pt x="460940" y="91146"/>
                    </a:cubicBezTo>
                    <a:lnTo>
                      <a:pt x="473132" y="84193"/>
                    </a:lnTo>
                    <a:cubicBezTo>
                      <a:pt x="474208" y="83536"/>
                      <a:pt x="475618" y="83879"/>
                      <a:pt x="476275" y="84955"/>
                    </a:cubicBezTo>
                    <a:cubicBezTo>
                      <a:pt x="476275" y="84955"/>
                      <a:pt x="476275" y="84955"/>
                      <a:pt x="476275" y="84955"/>
                    </a:cubicBezTo>
                    <a:cubicBezTo>
                      <a:pt x="476865" y="86070"/>
                      <a:pt x="476484" y="87441"/>
                      <a:pt x="475418" y="88098"/>
                    </a:cubicBezTo>
                    <a:lnTo>
                      <a:pt x="463321" y="95147"/>
                    </a:lnTo>
                    <a:close/>
                    <a:moveTo>
                      <a:pt x="486371" y="81431"/>
                    </a:moveTo>
                    <a:cubicBezTo>
                      <a:pt x="485533" y="81488"/>
                      <a:pt x="484752" y="81031"/>
                      <a:pt x="484371" y="80288"/>
                    </a:cubicBezTo>
                    <a:cubicBezTo>
                      <a:pt x="483733" y="79192"/>
                      <a:pt x="484104" y="77802"/>
                      <a:pt x="485200" y="77164"/>
                    </a:cubicBezTo>
                    <a:cubicBezTo>
                      <a:pt x="485209" y="77154"/>
                      <a:pt x="485219" y="77154"/>
                      <a:pt x="485228" y="77145"/>
                    </a:cubicBezTo>
                    <a:lnTo>
                      <a:pt x="497325" y="70191"/>
                    </a:lnTo>
                    <a:cubicBezTo>
                      <a:pt x="498421" y="69553"/>
                      <a:pt x="499811" y="69925"/>
                      <a:pt x="500449" y="71020"/>
                    </a:cubicBezTo>
                    <a:cubicBezTo>
                      <a:pt x="500459" y="71029"/>
                      <a:pt x="500459" y="71039"/>
                      <a:pt x="500468" y="71049"/>
                    </a:cubicBezTo>
                    <a:cubicBezTo>
                      <a:pt x="501011" y="72163"/>
                      <a:pt x="500640" y="73506"/>
                      <a:pt x="499611" y="74192"/>
                    </a:cubicBezTo>
                    <a:lnTo>
                      <a:pt x="487514" y="81145"/>
                    </a:lnTo>
                    <a:close/>
                    <a:moveTo>
                      <a:pt x="510565" y="67524"/>
                    </a:moveTo>
                    <a:cubicBezTo>
                      <a:pt x="509736" y="67534"/>
                      <a:pt x="508974" y="67096"/>
                      <a:pt x="508565" y="66381"/>
                    </a:cubicBezTo>
                    <a:cubicBezTo>
                      <a:pt x="507917" y="65248"/>
                      <a:pt x="508298" y="63810"/>
                      <a:pt x="509422" y="63143"/>
                    </a:cubicBezTo>
                    <a:lnTo>
                      <a:pt x="521519" y="56190"/>
                    </a:lnTo>
                    <a:cubicBezTo>
                      <a:pt x="522614" y="55551"/>
                      <a:pt x="524005" y="55923"/>
                      <a:pt x="524643" y="57018"/>
                    </a:cubicBezTo>
                    <a:cubicBezTo>
                      <a:pt x="524652" y="57028"/>
                      <a:pt x="524652" y="57037"/>
                      <a:pt x="524662" y="57047"/>
                    </a:cubicBezTo>
                    <a:cubicBezTo>
                      <a:pt x="525300" y="58142"/>
                      <a:pt x="524929" y="59533"/>
                      <a:pt x="523833" y="60171"/>
                    </a:cubicBezTo>
                    <a:cubicBezTo>
                      <a:pt x="523824" y="60181"/>
                      <a:pt x="523814" y="60181"/>
                      <a:pt x="523805" y="60190"/>
                    </a:cubicBezTo>
                    <a:lnTo>
                      <a:pt x="511708" y="67143"/>
                    </a:lnTo>
                    <a:cubicBezTo>
                      <a:pt x="511384" y="67400"/>
                      <a:pt x="510974" y="67534"/>
                      <a:pt x="510565" y="67524"/>
                    </a:cubicBezTo>
                    <a:close/>
                    <a:moveTo>
                      <a:pt x="534758" y="53523"/>
                    </a:moveTo>
                    <a:cubicBezTo>
                      <a:pt x="533492" y="53542"/>
                      <a:pt x="532453" y="52532"/>
                      <a:pt x="532434" y="51275"/>
                    </a:cubicBezTo>
                    <a:cubicBezTo>
                      <a:pt x="532425" y="50427"/>
                      <a:pt x="532873" y="49646"/>
                      <a:pt x="533615" y="49236"/>
                    </a:cubicBezTo>
                    <a:lnTo>
                      <a:pt x="545712" y="42188"/>
                    </a:lnTo>
                    <a:cubicBezTo>
                      <a:pt x="546827" y="41645"/>
                      <a:pt x="548170" y="42016"/>
                      <a:pt x="548855" y="43045"/>
                    </a:cubicBezTo>
                    <a:cubicBezTo>
                      <a:pt x="549513" y="44064"/>
                      <a:pt x="549217" y="45417"/>
                      <a:pt x="548198" y="46074"/>
                    </a:cubicBezTo>
                    <a:cubicBezTo>
                      <a:pt x="548131" y="46112"/>
                      <a:pt x="548065" y="46150"/>
                      <a:pt x="547998" y="46188"/>
                    </a:cubicBezTo>
                    <a:lnTo>
                      <a:pt x="535901" y="53237"/>
                    </a:lnTo>
                    <a:cubicBezTo>
                      <a:pt x="535578" y="53408"/>
                      <a:pt x="535216" y="53504"/>
                      <a:pt x="534854" y="53523"/>
                    </a:cubicBezTo>
                    <a:close/>
                    <a:moveTo>
                      <a:pt x="558952" y="39521"/>
                    </a:moveTo>
                    <a:cubicBezTo>
                      <a:pt x="558123" y="39530"/>
                      <a:pt x="557361" y="39092"/>
                      <a:pt x="556952" y="38378"/>
                    </a:cubicBezTo>
                    <a:cubicBezTo>
                      <a:pt x="556314" y="37282"/>
                      <a:pt x="556685" y="35892"/>
                      <a:pt x="557780" y="35254"/>
                    </a:cubicBezTo>
                    <a:cubicBezTo>
                      <a:pt x="557790" y="35244"/>
                      <a:pt x="557799" y="35244"/>
                      <a:pt x="557809" y="35235"/>
                    </a:cubicBezTo>
                    <a:lnTo>
                      <a:pt x="569906" y="28281"/>
                    </a:lnTo>
                    <a:cubicBezTo>
                      <a:pt x="571011" y="27653"/>
                      <a:pt x="572420" y="28034"/>
                      <a:pt x="573049" y="29139"/>
                    </a:cubicBezTo>
                    <a:cubicBezTo>
                      <a:pt x="573678" y="30243"/>
                      <a:pt x="573297" y="31653"/>
                      <a:pt x="572192" y="32282"/>
                    </a:cubicBezTo>
                    <a:lnTo>
                      <a:pt x="560095" y="39235"/>
                    </a:lnTo>
                    <a:cubicBezTo>
                      <a:pt x="559743" y="39416"/>
                      <a:pt x="559352" y="39511"/>
                      <a:pt x="558952" y="39521"/>
                    </a:cubicBezTo>
                    <a:close/>
                    <a:moveTo>
                      <a:pt x="583145" y="25614"/>
                    </a:moveTo>
                    <a:cubicBezTo>
                      <a:pt x="582317" y="25567"/>
                      <a:pt x="581564" y="25100"/>
                      <a:pt x="581145" y="24376"/>
                    </a:cubicBezTo>
                    <a:cubicBezTo>
                      <a:pt x="580507" y="23281"/>
                      <a:pt x="580878" y="21890"/>
                      <a:pt x="581974" y="21252"/>
                    </a:cubicBezTo>
                    <a:cubicBezTo>
                      <a:pt x="581983" y="21242"/>
                      <a:pt x="581993" y="21242"/>
                      <a:pt x="582002" y="21233"/>
                    </a:cubicBezTo>
                    <a:lnTo>
                      <a:pt x="594099" y="14280"/>
                    </a:lnTo>
                    <a:cubicBezTo>
                      <a:pt x="595118" y="13622"/>
                      <a:pt x="596471" y="13918"/>
                      <a:pt x="597128" y="14937"/>
                    </a:cubicBezTo>
                    <a:cubicBezTo>
                      <a:pt x="597166" y="15003"/>
                      <a:pt x="597204" y="15070"/>
                      <a:pt x="597242" y="15137"/>
                    </a:cubicBezTo>
                    <a:cubicBezTo>
                      <a:pt x="597881" y="16232"/>
                      <a:pt x="597509" y="17623"/>
                      <a:pt x="596414" y="18261"/>
                    </a:cubicBezTo>
                    <a:cubicBezTo>
                      <a:pt x="596404" y="18270"/>
                      <a:pt x="596395" y="18270"/>
                      <a:pt x="596385" y="18280"/>
                    </a:cubicBezTo>
                    <a:lnTo>
                      <a:pt x="584288" y="25233"/>
                    </a:lnTo>
                    <a:cubicBezTo>
                      <a:pt x="583965" y="25491"/>
                      <a:pt x="583555" y="25624"/>
                      <a:pt x="583145" y="25614"/>
                    </a:cubicBezTo>
                    <a:close/>
                    <a:moveTo>
                      <a:pt x="607339" y="11613"/>
                    </a:moveTo>
                    <a:cubicBezTo>
                      <a:pt x="606520" y="11603"/>
                      <a:pt x="605767" y="11165"/>
                      <a:pt x="605339" y="10470"/>
                    </a:cubicBezTo>
                    <a:cubicBezTo>
                      <a:pt x="604700" y="9374"/>
                      <a:pt x="605072" y="7983"/>
                      <a:pt x="606167" y="7345"/>
                    </a:cubicBezTo>
                    <a:cubicBezTo>
                      <a:pt x="606177" y="7336"/>
                      <a:pt x="606186" y="7336"/>
                      <a:pt x="606196" y="7326"/>
                    </a:cubicBezTo>
                    <a:lnTo>
                      <a:pt x="618293" y="278"/>
                    </a:lnTo>
                    <a:cubicBezTo>
                      <a:pt x="619407" y="-313"/>
                      <a:pt x="620779" y="68"/>
                      <a:pt x="621436" y="1135"/>
                    </a:cubicBezTo>
                    <a:cubicBezTo>
                      <a:pt x="622093" y="2154"/>
                      <a:pt x="621798" y="3507"/>
                      <a:pt x="620779" y="4164"/>
                    </a:cubicBezTo>
                    <a:cubicBezTo>
                      <a:pt x="620712" y="4202"/>
                      <a:pt x="620645" y="4240"/>
                      <a:pt x="620579" y="4278"/>
                    </a:cubicBezTo>
                    <a:lnTo>
                      <a:pt x="608482" y="11327"/>
                    </a:lnTo>
                    <a:cubicBezTo>
                      <a:pt x="608129" y="11508"/>
                      <a:pt x="607739" y="11603"/>
                      <a:pt x="607339" y="1161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CD2CDB55-65A5-35BE-81A9-5F3CFAF8D8C4}"/>
                  </a:ext>
                </a:extLst>
              </p:cNvPr>
              <p:cNvSpPr/>
              <p:nvPr/>
            </p:nvSpPr>
            <p:spPr>
              <a:xfrm>
                <a:off x="-3578059" y="2677126"/>
                <a:ext cx="10591" cy="8065"/>
              </a:xfrm>
              <a:custGeom>
                <a:avLst/>
                <a:gdLst>
                  <a:gd name="connsiteX0" fmla="*/ 2278 w 10591"/>
                  <a:gd name="connsiteY0" fmla="*/ 8065 h 8065"/>
                  <a:gd name="connsiteX1" fmla="*/ 278 w 10591"/>
                  <a:gd name="connsiteY1" fmla="*/ 6922 h 8065"/>
                  <a:gd name="connsiteX2" fmla="*/ 1135 w 10591"/>
                  <a:gd name="connsiteY2" fmla="*/ 3779 h 8065"/>
                  <a:gd name="connsiteX3" fmla="*/ 7136 w 10591"/>
                  <a:gd name="connsiteY3" fmla="*/ 350 h 8065"/>
                  <a:gd name="connsiteX4" fmla="*/ 10165 w 10591"/>
                  <a:gd name="connsiteY4" fmla="*/ 1007 h 8065"/>
                  <a:gd name="connsiteX5" fmla="*/ 10279 w 10591"/>
                  <a:gd name="connsiteY5" fmla="*/ 1207 h 8065"/>
                  <a:gd name="connsiteX6" fmla="*/ 9450 w 10591"/>
                  <a:gd name="connsiteY6" fmla="*/ 4332 h 8065"/>
                  <a:gd name="connsiteX7" fmla="*/ 9422 w 10591"/>
                  <a:gd name="connsiteY7" fmla="*/ 4351 h 8065"/>
                  <a:gd name="connsiteX8" fmla="*/ 3421 w 10591"/>
                  <a:gd name="connsiteY8" fmla="*/ 7780 h 8065"/>
                  <a:gd name="connsiteX9" fmla="*/ 2278 w 10591"/>
                  <a:gd name="connsiteY9" fmla="*/ 8065 h 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1" h="8065">
                    <a:moveTo>
                      <a:pt x="2278" y="8065"/>
                    </a:moveTo>
                    <a:cubicBezTo>
                      <a:pt x="1459" y="8056"/>
                      <a:pt x="706" y="7618"/>
                      <a:pt x="278" y="6922"/>
                    </a:cubicBezTo>
                    <a:cubicBezTo>
                      <a:pt x="-313" y="5808"/>
                      <a:pt x="68" y="4436"/>
                      <a:pt x="1135" y="3779"/>
                    </a:cubicBezTo>
                    <a:lnTo>
                      <a:pt x="7136" y="350"/>
                    </a:lnTo>
                    <a:cubicBezTo>
                      <a:pt x="8155" y="-307"/>
                      <a:pt x="9507" y="-12"/>
                      <a:pt x="10165" y="1007"/>
                    </a:cubicBezTo>
                    <a:cubicBezTo>
                      <a:pt x="10203" y="1074"/>
                      <a:pt x="10241" y="1141"/>
                      <a:pt x="10279" y="1207"/>
                    </a:cubicBezTo>
                    <a:cubicBezTo>
                      <a:pt x="10917" y="2303"/>
                      <a:pt x="10546" y="3693"/>
                      <a:pt x="9450" y="4332"/>
                    </a:cubicBezTo>
                    <a:cubicBezTo>
                      <a:pt x="9441" y="4341"/>
                      <a:pt x="9431" y="4341"/>
                      <a:pt x="9422" y="4351"/>
                    </a:cubicBezTo>
                    <a:lnTo>
                      <a:pt x="3421" y="7780"/>
                    </a:lnTo>
                    <a:cubicBezTo>
                      <a:pt x="3069" y="7970"/>
                      <a:pt x="2678" y="8075"/>
                      <a:pt x="2278" y="8065"/>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2" name="Freeform: Shape 31">
                <a:extLst>
                  <a:ext uri="{FF2B5EF4-FFF2-40B4-BE49-F238E27FC236}">
                    <a16:creationId xmlns:a16="http://schemas.microsoft.com/office/drawing/2014/main" id="{A250A14E-2BA0-A808-79C9-3F3806EF415D}"/>
                  </a:ext>
                </a:extLst>
              </p:cNvPr>
              <p:cNvSpPr/>
              <p:nvPr/>
            </p:nvSpPr>
            <p:spPr>
              <a:xfrm>
                <a:off x="-4225411" y="3138361"/>
                <a:ext cx="10560" cy="8126"/>
              </a:xfrm>
              <a:custGeom>
                <a:avLst/>
                <a:gdLst>
                  <a:gd name="connsiteX0" fmla="*/ 2311 w 10560"/>
                  <a:gd name="connsiteY0" fmla="*/ 8126 h 8126"/>
                  <a:gd name="connsiteX1" fmla="*/ 311 w 10560"/>
                  <a:gd name="connsiteY1" fmla="*/ 6888 h 8126"/>
                  <a:gd name="connsiteX2" fmla="*/ 1136 w 10560"/>
                  <a:gd name="connsiteY2" fmla="*/ 3763 h 8126"/>
                  <a:gd name="connsiteX3" fmla="*/ 1168 w 10560"/>
                  <a:gd name="connsiteY3" fmla="*/ 3744 h 8126"/>
                  <a:gd name="connsiteX4" fmla="*/ 7073 w 10560"/>
                  <a:gd name="connsiteY4" fmla="*/ 315 h 8126"/>
                  <a:gd name="connsiteX5" fmla="*/ 10312 w 10560"/>
                  <a:gd name="connsiteY5" fmla="*/ 1173 h 8126"/>
                  <a:gd name="connsiteX6" fmla="*/ 9455 w 10560"/>
                  <a:gd name="connsiteY6" fmla="*/ 4316 h 8126"/>
                  <a:gd name="connsiteX7" fmla="*/ 3454 w 10560"/>
                  <a:gd name="connsiteY7" fmla="*/ 7745 h 8126"/>
                  <a:gd name="connsiteX8" fmla="*/ 2311 w 10560"/>
                  <a:gd name="connsiteY8" fmla="*/ 8126 h 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0" h="8126">
                    <a:moveTo>
                      <a:pt x="2311" y="8126"/>
                    </a:moveTo>
                    <a:cubicBezTo>
                      <a:pt x="1460" y="8135"/>
                      <a:pt x="680" y="7650"/>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7" y="7955"/>
                      <a:pt x="2716" y="8088"/>
                      <a:pt x="2311" y="8126"/>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3" name="Freeform: Shape 32">
                <a:extLst>
                  <a:ext uri="{FF2B5EF4-FFF2-40B4-BE49-F238E27FC236}">
                    <a16:creationId xmlns:a16="http://schemas.microsoft.com/office/drawing/2014/main" id="{F73F88EA-B2FD-DED7-FE5D-8AEAA120083E}"/>
                  </a:ext>
                </a:extLst>
              </p:cNvPr>
              <p:cNvSpPr/>
              <p:nvPr/>
            </p:nvSpPr>
            <p:spPr>
              <a:xfrm>
                <a:off x="-4207352" y="2775471"/>
                <a:ext cx="621872" cy="360543"/>
              </a:xfrm>
              <a:custGeom>
                <a:avLst/>
                <a:gdLst>
                  <a:gd name="connsiteX0" fmla="*/ 2350 w 621872"/>
                  <a:gd name="connsiteY0" fmla="*/ 360538 h 360543"/>
                  <a:gd name="connsiteX1" fmla="*/ 349 w 621872"/>
                  <a:gd name="connsiteY1" fmla="*/ 359395 h 360543"/>
                  <a:gd name="connsiteX2" fmla="*/ 1005 w 621872"/>
                  <a:gd name="connsiteY2" fmla="*/ 356366 h 360543"/>
                  <a:gd name="connsiteX3" fmla="*/ 1207 w 621872"/>
                  <a:gd name="connsiteY3" fmla="*/ 356252 h 360543"/>
                  <a:gd name="connsiteX4" fmla="*/ 13303 w 621872"/>
                  <a:gd name="connsiteY4" fmla="*/ 349204 h 360543"/>
                  <a:gd name="connsiteX5" fmla="*/ 16447 w 621872"/>
                  <a:gd name="connsiteY5" fmla="*/ 350061 h 360543"/>
                  <a:gd name="connsiteX6" fmla="*/ 15589 w 621872"/>
                  <a:gd name="connsiteY6" fmla="*/ 353204 h 360543"/>
                  <a:gd name="connsiteX7" fmla="*/ 3493 w 621872"/>
                  <a:gd name="connsiteY7" fmla="*/ 360253 h 360543"/>
                  <a:gd name="connsiteX8" fmla="*/ 26543 w 621872"/>
                  <a:gd name="connsiteY8" fmla="*/ 346537 h 360543"/>
                  <a:gd name="connsiteX9" fmla="*/ 24543 w 621872"/>
                  <a:gd name="connsiteY9" fmla="*/ 345394 h 360543"/>
                  <a:gd name="connsiteX10" fmla="*/ 25372 w 621872"/>
                  <a:gd name="connsiteY10" fmla="*/ 342269 h 360543"/>
                  <a:gd name="connsiteX11" fmla="*/ 25400 w 621872"/>
                  <a:gd name="connsiteY11" fmla="*/ 342250 h 360543"/>
                  <a:gd name="connsiteX12" fmla="*/ 37497 w 621872"/>
                  <a:gd name="connsiteY12" fmla="*/ 335297 h 360543"/>
                  <a:gd name="connsiteX13" fmla="*/ 40640 w 621872"/>
                  <a:gd name="connsiteY13" fmla="*/ 336059 h 360543"/>
                  <a:gd name="connsiteX14" fmla="*/ 40640 w 621872"/>
                  <a:gd name="connsiteY14" fmla="*/ 336059 h 360543"/>
                  <a:gd name="connsiteX15" fmla="*/ 39783 w 621872"/>
                  <a:gd name="connsiteY15" fmla="*/ 339298 h 360543"/>
                  <a:gd name="connsiteX16" fmla="*/ 27686 w 621872"/>
                  <a:gd name="connsiteY16" fmla="*/ 346251 h 360543"/>
                  <a:gd name="connsiteX17" fmla="*/ 50737 w 621872"/>
                  <a:gd name="connsiteY17" fmla="*/ 332535 h 360543"/>
                  <a:gd name="connsiteX18" fmla="*/ 48736 w 621872"/>
                  <a:gd name="connsiteY18" fmla="*/ 331392 h 360543"/>
                  <a:gd name="connsiteX19" fmla="*/ 49565 w 621872"/>
                  <a:gd name="connsiteY19" fmla="*/ 328268 h 360543"/>
                  <a:gd name="connsiteX20" fmla="*/ 49594 w 621872"/>
                  <a:gd name="connsiteY20" fmla="*/ 328249 h 360543"/>
                  <a:gd name="connsiteX21" fmla="*/ 61690 w 621872"/>
                  <a:gd name="connsiteY21" fmla="*/ 321295 h 360543"/>
                  <a:gd name="connsiteX22" fmla="*/ 64834 w 621872"/>
                  <a:gd name="connsiteY22" fmla="*/ 322153 h 360543"/>
                  <a:gd name="connsiteX23" fmla="*/ 63976 w 621872"/>
                  <a:gd name="connsiteY23" fmla="*/ 325296 h 360543"/>
                  <a:gd name="connsiteX24" fmla="*/ 51880 w 621872"/>
                  <a:gd name="connsiteY24" fmla="*/ 332249 h 360543"/>
                  <a:gd name="connsiteX25" fmla="*/ 74930 w 621872"/>
                  <a:gd name="connsiteY25" fmla="*/ 318628 h 360543"/>
                  <a:gd name="connsiteX26" fmla="*/ 72930 w 621872"/>
                  <a:gd name="connsiteY26" fmla="*/ 317485 h 360543"/>
                  <a:gd name="connsiteX27" fmla="*/ 73587 w 621872"/>
                  <a:gd name="connsiteY27" fmla="*/ 314456 h 360543"/>
                  <a:gd name="connsiteX28" fmla="*/ 73787 w 621872"/>
                  <a:gd name="connsiteY28" fmla="*/ 314342 h 360543"/>
                  <a:gd name="connsiteX29" fmla="*/ 85884 w 621872"/>
                  <a:gd name="connsiteY29" fmla="*/ 307294 h 360543"/>
                  <a:gd name="connsiteX30" fmla="*/ 89008 w 621872"/>
                  <a:gd name="connsiteY30" fmla="*/ 308122 h 360543"/>
                  <a:gd name="connsiteX31" fmla="*/ 89027 w 621872"/>
                  <a:gd name="connsiteY31" fmla="*/ 308151 h 360543"/>
                  <a:gd name="connsiteX32" fmla="*/ 88198 w 621872"/>
                  <a:gd name="connsiteY32" fmla="*/ 311275 h 360543"/>
                  <a:gd name="connsiteX33" fmla="*/ 88170 w 621872"/>
                  <a:gd name="connsiteY33" fmla="*/ 311294 h 360543"/>
                  <a:gd name="connsiteX34" fmla="*/ 76073 w 621872"/>
                  <a:gd name="connsiteY34" fmla="*/ 318247 h 360543"/>
                  <a:gd name="connsiteX35" fmla="*/ 74930 w 621872"/>
                  <a:gd name="connsiteY35" fmla="*/ 318628 h 360543"/>
                  <a:gd name="connsiteX36" fmla="*/ 99124 w 621872"/>
                  <a:gd name="connsiteY36" fmla="*/ 304627 h 360543"/>
                  <a:gd name="connsiteX37" fmla="*/ 97123 w 621872"/>
                  <a:gd name="connsiteY37" fmla="*/ 303484 h 360543"/>
                  <a:gd name="connsiteX38" fmla="*/ 97952 w 621872"/>
                  <a:gd name="connsiteY38" fmla="*/ 300359 h 360543"/>
                  <a:gd name="connsiteX39" fmla="*/ 97981 w 621872"/>
                  <a:gd name="connsiteY39" fmla="*/ 300340 h 360543"/>
                  <a:gd name="connsiteX40" fmla="*/ 110077 w 621872"/>
                  <a:gd name="connsiteY40" fmla="*/ 293387 h 360543"/>
                  <a:gd name="connsiteX41" fmla="*/ 113221 w 621872"/>
                  <a:gd name="connsiteY41" fmla="*/ 294149 h 360543"/>
                  <a:gd name="connsiteX42" fmla="*/ 113221 w 621872"/>
                  <a:gd name="connsiteY42" fmla="*/ 294149 h 360543"/>
                  <a:gd name="connsiteX43" fmla="*/ 112563 w 621872"/>
                  <a:gd name="connsiteY43" fmla="*/ 297178 h 360543"/>
                  <a:gd name="connsiteX44" fmla="*/ 112363 w 621872"/>
                  <a:gd name="connsiteY44" fmla="*/ 297292 h 360543"/>
                  <a:gd name="connsiteX45" fmla="*/ 100267 w 621872"/>
                  <a:gd name="connsiteY45" fmla="*/ 304341 h 360543"/>
                  <a:gd name="connsiteX46" fmla="*/ 99124 w 621872"/>
                  <a:gd name="connsiteY46" fmla="*/ 304627 h 360543"/>
                  <a:gd name="connsiteX47" fmla="*/ 123317 w 621872"/>
                  <a:gd name="connsiteY47" fmla="*/ 290625 h 360543"/>
                  <a:gd name="connsiteX48" fmla="*/ 120993 w 621872"/>
                  <a:gd name="connsiteY48" fmla="*/ 288377 h 360543"/>
                  <a:gd name="connsiteX49" fmla="*/ 122174 w 621872"/>
                  <a:gd name="connsiteY49" fmla="*/ 286339 h 360543"/>
                  <a:gd name="connsiteX50" fmla="*/ 134271 w 621872"/>
                  <a:gd name="connsiteY50" fmla="*/ 279385 h 360543"/>
                  <a:gd name="connsiteX51" fmla="*/ 137414 w 621872"/>
                  <a:gd name="connsiteY51" fmla="*/ 280243 h 360543"/>
                  <a:gd name="connsiteX52" fmla="*/ 136557 w 621872"/>
                  <a:gd name="connsiteY52" fmla="*/ 283386 h 360543"/>
                  <a:gd name="connsiteX53" fmla="*/ 124460 w 621872"/>
                  <a:gd name="connsiteY53" fmla="*/ 290339 h 360543"/>
                  <a:gd name="connsiteX54" fmla="*/ 147511 w 621872"/>
                  <a:gd name="connsiteY54" fmla="*/ 276718 h 360543"/>
                  <a:gd name="connsiteX55" fmla="*/ 145510 w 621872"/>
                  <a:gd name="connsiteY55" fmla="*/ 275575 h 360543"/>
                  <a:gd name="connsiteX56" fmla="*/ 146368 w 621872"/>
                  <a:gd name="connsiteY56" fmla="*/ 272337 h 360543"/>
                  <a:gd name="connsiteX57" fmla="*/ 158464 w 621872"/>
                  <a:gd name="connsiteY57" fmla="*/ 265384 h 360543"/>
                  <a:gd name="connsiteX58" fmla="*/ 161608 w 621872"/>
                  <a:gd name="connsiteY58" fmla="*/ 266241 h 360543"/>
                  <a:gd name="connsiteX59" fmla="*/ 160750 w 621872"/>
                  <a:gd name="connsiteY59" fmla="*/ 269384 h 360543"/>
                  <a:gd name="connsiteX60" fmla="*/ 148654 w 621872"/>
                  <a:gd name="connsiteY60" fmla="*/ 276337 h 360543"/>
                  <a:gd name="connsiteX61" fmla="*/ 147511 w 621872"/>
                  <a:gd name="connsiteY61" fmla="*/ 276718 h 360543"/>
                  <a:gd name="connsiteX62" fmla="*/ 171704 w 621872"/>
                  <a:gd name="connsiteY62" fmla="*/ 262717 h 360543"/>
                  <a:gd name="connsiteX63" fmla="*/ 169704 w 621872"/>
                  <a:gd name="connsiteY63" fmla="*/ 261574 h 360543"/>
                  <a:gd name="connsiteX64" fmla="*/ 170561 w 621872"/>
                  <a:gd name="connsiteY64" fmla="*/ 258430 h 360543"/>
                  <a:gd name="connsiteX65" fmla="*/ 182658 w 621872"/>
                  <a:gd name="connsiteY65" fmla="*/ 251382 h 360543"/>
                  <a:gd name="connsiteX66" fmla="*/ 185801 w 621872"/>
                  <a:gd name="connsiteY66" fmla="*/ 252239 h 360543"/>
                  <a:gd name="connsiteX67" fmla="*/ 185039 w 621872"/>
                  <a:gd name="connsiteY67" fmla="*/ 255382 h 360543"/>
                  <a:gd name="connsiteX68" fmla="*/ 185039 w 621872"/>
                  <a:gd name="connsiteY68" fmla="*/ 255382 h 360543"/>
                  <a:gd name="connsiteX69" fmla="*/ 172847 w 621872"/>
                  <a:gd name="connsiteY69" fmla="*/ 262431 h 360543"/>
                  <a:gd name="connsiteX70" fmla="*/ 171704 w 621872"/>
                  <a:gd name="connsiteY70" fmla="*/ 263002 h 360543"/>
                  <a:gd name="connsiteX71" fmla="*/ 195898 w 621872"/>
                  <a:gd name="connsiteY71" fmla="*/ 248715 h 360543"/>
                  <a:gd name="connsiteX72" fmla="*/ 193897 w 621872"/>
                  <a:gd name="connsiteY72" fmla="*/ 247572 h 360543"/>
                  <a:gd name="connsiteX73" fmla="*/ 194755 w 621872"/>
                  <a:gd name="connsiteY73" fmla="*/ 244429 h 360543"/>
                  <a:gd name="connsiteX74" fmla="*/ 206851 w 621872"/>
                  <a:gd name="connsiteY74" fmla="*/ 237475 h 360543"/>
                  <a:gd name="connsiteX75" fmla="*/ 210090 w 621872"/>
                  <a:gd name="connsiteY75" fmla="*/ 238333 h 360543"/>
                  <a:gd name="connsiteX76" fmla="*/ 209233 w 621872"/>
                  <a:gd name="connsiteY76" fmla="*/ 241476 h 360543"/>
                  <a:gd name="connsiteX77" fmla="*/ 197136 w 621872"/>
                  <a:gd name="connsiteY77" fmla="*/ 248429 h 360543"/>
                  <a:gd name="connsiteX78" fmla="*/ 195898 w 621872"/>
                  <a:gd name="connsiteY78" fmla="*/ 248715 h 360543"/>
                  <a:gd name="connsiteX79" fmla="*/ 220567 w 621872"/>
                  <a:gd name="connsiteY79" fmla="*/ 234427 h 360543"/>
                  <a:gd name="connsiteX80" fmla="*/ 218567 w 621872"/>
                  <a:gd name="connsiteY80" fmla="*/ 233189 h 360543"/>
                  <a:gd name="connsiteX81" fmla="*/ 219329 w 621872"/>
                  <a:gd name="connsiteY81" fmla="*/ 230046 h 360543"/>
                  <a:gd name="connsiteX82" fmla="*/ 219329 w 621872"/>
                  <a:gd name="connsiteY82" fmla="*/ 230046 h 360543"/>
                  <a:gd name="connsiteX83" fmla="*/ 231521 w 621872"/>
                  <a:gd name="connsiteY83" fmla="*/ 223093 h 360543"/>
                  <a:gd name="connsiteX84" fmla="*/ 234645 w 621872"/>
                  <a:gd name="connsiteY84" fmla="*/ 223921 h 360543"/>
                  <a:gd name="connsiteX85" fmla="*/ 234664 w 621872"/>
                  <a:gd name="connsiteY85" fmla="*/ 223950 h 360543"/>
                  <a:gd name="connsiteX86" fmla="*/ 233807 w 621872"/>
                  <a:gd name="connsiteY86" fmla="*/ 227093 h 360543"/>
                  <a:gd name="connsiteX87" fmla="*/ 221710 w 621872"/>
                  <a:gd name="connsiteY87" fmla="*/ 234046 h 360543"/>
                  <a:gd name="connsiteX88" fmla="*/ 220567 w 621872"/>
                  <a:gd name="connsiteY88" fmla="*/ 234427 h 360543"/>
                  <a:gd name="connsiteX89" fmla="*/ 244761 w 621872"/>
                  <a:gd name="connsiteY89" fmla="*/ 220426 h 360543"/>
                  <a:gd name="connsiteX90" fmla="*/ 242761 w 621872"/>
                  <a:gd name="connsiteY90" fmla="*/ 219283 h 360543"/>
                  <a:gd name="connsiteX91" fmla="*/ 243418 w 621872"/>
                  <a:gd name="connsiteY91" fmla="*/ 216254 h 360543"/>
                  <a:gd name="connsiteX92" fmla="*/ 243618 w 621872"/>
                  <a:gd name="connsiteY92" fmla="*/ 216139 h 360543"/>
                  <a:gd name="connsiteX93" fmla="*/ 255715 w 621872"/>
                  <a:gd name="connsiteY93" fmla="*/ 209091 h 360543"/>
                  <a:gd name="connsiteX94" fmla="*/ 258858 w 621872"/>
                  <a:gd name="connsiteY94" fmla="*/ 209948 h 360543"/>
                  <a:gd name="connsiteX95" fmla="*/ 258001 w 621872"/>
                  <a:gd name="connsiteY95" fmla="*/ 213091 h 360543"/>
                  <a:gd name="connsiteX96" fmla="*/ 245904 w 621872"/>
                  <a:gd name="connsiteY96" fmla="*/ 220140 h 360543"/>
                  <a:gd name="connsiteX97" fmla="*/ 244380 w 621872"/>
                  <a:gd name="connsiteY97" fmla="*/ 220807 h 360543"/>
                  <a:gd name="connsiteX98" fmla="*/ 268192 w 621872"/>
                  <a:gd name="connsiteY98" fmla="*/ 206805 h 360543"/>
                  <a:gd name="connsiteX99" fmla="*/ 266192 w 621872"/>
                  <a:gd name="connsiteY99" fmla="*/ 205662 h 360543"/>
                  <a:gd name="connsiteX100" fmla="*/ 267021 w 621872"/>
                  <a:gd name="connsiteY100" fmla="*/ 202538 h 360543"/>
                  <a:gd name="connsiteX101" fmla="*/ 267049 w 621872"/>
                  <a:gd name="connsiteY101" fmla="*/ 202519 h 360543"/>
                  <a:gd name="connsiteX102" fmla="*/ 279146 w 621872"/>
                  <a:gd name="connsiteY102" fmla="*/ 195565 h 360543"/>
                  <a:gd name="connsiteX103" fmla="*/ 282356 w 621872"/>
                  <a:gd name="connsiteY103" fmla="*/ 195927 h 360543"/>
                  <a:gd name="connsiteX104" fmla="*/ 281994 w 621872"/>
                  <a:gd name="connsiteY104" fmla="*/ 199137 h 360543"/>
                  <a:gd name="connsiteX105" fmla="*/ 281432 w 621872"/>
                  <a:gd name="connsiteY105" fmla="*/ 199471 h 360543"/>
                  <a:gd name="connsiteX106" fmla="*/ 269335 w 621872"/>
                  <a:gd name="connsiteY106" fmla="*/ 206519 h 360543"/>
                  <a:gd name="connsiteX107" fmla="*/ 268192 w 621872"/>
                  <a:gd name="connsiteY107" fmla="*/ 206805 h 360543"/>
                  <a:gd name="connsiteX108" fmla="*/ 292386 w 621872"/>
                  <a:gd name="connsiteY108" fmla="*/ 192803 h 360543"/>
                  <a:gd name="connsiteX109" fmla="*/ 290386 w 621872"/>
                  <a:gd name="connsiteY109" fmla="*/ 191660 h 360543"/>
                  <a:gd name="connsiteX110" fmla="*/ 291214 w 621872"/>
                  <a:gd name="connsiteY110" fmla="*/ 188536 h 360543"/>
                  <a:gd name="connsiteX111" fmla="*/ 291243 w 621872"/>
                  <a:gd name="connsiteY111" fmla="*/ 188517 h 360543"/>
                  <a:gd name="connsiteX112" fmla="*/ 303340 w 621872"/>
                  <a:gd name="connsiteY112" fmla="*/ 181564 h 360543"/>
                  <a:gd name="connsiteX113" fmla="*/ 306483 w 621872"/>
                  <a:gd name="connsiteY113" fmla="*/ 182421 h 360543"/>
                  <a:gd name="connsiteX114" fmla="*/ 305626 w 621872"/>
                  <a:gd name="connsiteY114" fmla="*/ 185564 h 360543"/>
                  <a:gd name="connsiteX115" fmla="*/ 293529 w 621872"/>
                  <a:gd name="connsiteY115" fmla="*/ 192517 h 360543"/>
                  <a:gd name="connsiteX116" fmla="*/ 292767 w 621872"/>
                  <a:gd name="connsiteY116" fmla="*/ 192803 h 360543"/>
                  <a:gd name="connsiteX117" fmla="*/ 316579 w 621872"/>
                  <a:gd name="connsiteY117" fmla="*/ 178897 h 360543"/>
                  <a:gd name="connsiteX118" fmla="*/ 314579 w 621872"/>
                  <a:gd name="connsiteY118" fmla="*/ 177754 h 360543"/>
                  <a:gd name="connsiteX119" fmla="*/ 315236 w 621872"/>
                  <a:gd name="connsiteY119" fmla="*/ 174725 h 360543"/>
                  <a:gd name="connsiteX120" fmla="*/ 315436 w 621872"/>
                  <a:gd name="connsiteY120" fmla="*/ 174610 h 360543"/>
                  <a:gd name="connsiteX121" fmla="*/ 327533 w 621872"/>
                  <a:gd name="connsiteY121" fmla="*/ 167562 h 360543"/>
                  <a:gd name="connsiteX122" fmla="*/ 330657 w 621872"/>
                  <a:gd name="connsiteY122" fmla="*/ 168391 h 360543"/>
                  <a:gd name="connsiteX123" fmla="*/ 330676 w 621872"/>
                  <a:gd name="connsiteY123" fmla="*/ 168419 h 360543"/>
                  <a:gd name="connsiteX124" fmla="*/ 329848 w 621872"/>
                  <a:gd name="connsiteY124" fmla="*/ 171543 h 360543"/>
                  <a:gd name="connsiteX125" fmla="*/ 329819 w 621872"/>
                  <a:gd name="connsiteY125" fmla="*/ 171562 h 360543"/>
                  <a:gd name="connsiteX126" fmla="*/ 317722 w 621872"/>
                  <a:gd name="connsiteY126" fmla="*/ 178516 h 360543"/>
                  <a:gd name="connsiteX127" fmla="*/ 316960 w 621872"/>
                  <a:gd name="connsiteY127" fmla="*/ 178897 h 360543"/>
                  <a:gd name="connsiteX128" fmla="*/ 340773 w 621872"/>
                  <a:gd name="connsiteY128" fmla="*/ 164895 h 360543"/>
                  <a:gd name="connsiteX129" fmla="*/ 338773 w 621872"/>
                  <a:gd name="connsiteY129" fmla="*/ 163752 h 360543"/>
                  <a:gd name="connsiteX130" fmla="*/ 339430 w 621872"/>
                  <a:gd name="connsiteY130" fmla="*/ 160723 h 360543"/>
                  <a:gd name="connsiteX131" fmla="*/ 339630 w 621872"/>
                  <a:gd name="connsiteY131" fmla="*/ 160609 h 360543"/>
                  <a:gd name="connsiteX132" fmla="*/ 351727 w 621872"/>
                  <a:gd name="connsiteY132" fmla="*/ 153560 h 360543"/>
                  <a:gd name="connsiteX133" fmla="*/ 354870 w 621872"/>
                  <a:gd name="connsiteY133" fmla="*/ 154417 h 360543"/>
                  <a:gd name="connsiteX134" fmla="*/ 354213 w 621872"/>
                  <a:gd name="connsiteY134" fmla="*/ 157446 h 360543"/>
                  <a:gd name="connsiteX135" fmla="*/ 354013 w 621872"/>
                  <a:gd name="connsiteY135" fmla="*/ 157560 h 360543"/>
                  <a:gd name="connsiteX136" fmla="*/ 341916 w 621872"/>
                  <a:gd name="connsiteY136" fmla="*/ 164609 h 360543"/>
                  <a:gd name="connsiteX137" fmla="*/ 341154 w 621872"/>
                  <a:gd name="connsiteY137" fmla="*/ 164895 h 360543"/>
                  <a:gd name="connsiteX138" fmla="*/ 364966 w 621872"/>
                  <a:gd name="connsiteY138" fmla="*/ 150893 h 360543"/>
                  <a:gd name="connsiteX139" fmla="*/ 362642 w 621872"/>
                  <a:gd name="connsiteY139" fmla="*/ 148645 h 360543"/>
                  <a:gd name="connsiteX140" fmla="*/ 363823 w 621872"/>
                  <a:gd name="connsiteY140" fmla="*/ 146607 h 360543"/>
                  <a:gd name="connsiteX141" fmla="*/ 375920 w 621872"/>
                  <a:gd name="connsiteY141" fmla="*/ 139654 h 360543"/>
                  <a:gd name="connsiteX142" fmla="*/ 379063 w 621872"/>
                  <a:gd name="connsiteY142" fmla="*/ 140511 h 360543"/>
                  <a:gd name="connsiteX143" fmla="*/ 378206 w 621872"/>
                  <a:gd name="connsiteY143" fmla="*/ 143654 h 360543"/>
                  <a:gd name="connsiteX144" fmla="*/ 366109 w 621872"/>
                  <a:gd name="connsiteY144" fmla="*/ 150607 h 360543"/>
                  <a:gd name="connsiteX145" fmla="*/ 365347 w 621872"/>
                  <a:gd name="connsiteY145" fmla="*/ 150893 h 360543"/>
                  <a:gd name="connsiteX146" fmla="*/ 389160 w 621872"/>
                  <a:gd name="connsiteY146" fmla="*/ 136987 h 360543"/>
                  <a:gd name="connsiteX147" fmla="*/ 386921 w 621872"/>
                  <a:gd name="connsiteY147" fmla="*/ 134462 h 360543"/>
                  <a:gd name="connsiteX148" fmla="*/ 388017 w 621872"/>
                  <a:gd name="connsiteY148" fmla="*/ 132605 h 360543"/>
                  <a:gd name="connsiteX149" fmla="*/ 400114 w 621872"/>
                  <a:gd name="connsiteY149" fmla="*/ 125652 h 360543"/>
                  <a:gd name="connsiteX150" fmla="*/ 403143 w 621872"/>
                  <a:gd name="connsiteY150" fmla="*/ 126309 h 360543"/>
                  <a:gd name="connsiteX151" fmla="*/ 403257 w 621872"/>
                  <a:gd name="connsiteY151" fmla="*/ 126509 h 360543"/>
                  <a:gd name="connsiteX152" fmla="*/ 402428 w 621872"/>
                  <a:gd name="connsiteY152" fmla="*/ 129633 h 360543"/>
                  <a:gd name="connsiteX153" fmla="*/ 402400 w 621872"/>
                  <a:gd name="connsiteY153" fmla="*/ 129652 h 360543"/>
                  <a:gd name="connsiteX154" fmla="*/ 390303 w 621872"/>
                  <a:gd name="connsiteY154" fmla="*/ 136606 h 360543"/>
                  <a:gd name="connsiteX155" fmla="*/ 389541 w 621872"/>
                  <a:gd name="connsiteY155" fmla="*/ 136987 h 360543"/>
                  <a:gd name="connsiteX156" fmla="*/ 413353 w 621872"/>
                  <a:gd name="connsiteY156" fmla="*/ 122985 h 360543"/>
                  <a:gd name="connsiteX157" fmla="*/ 411353 w 621872"/>
                  <a:gd name="connsiteY157" fmla="*/ 121842 h 360543"/>
                  <a:gd name="connsiteX158" fmla="*/ 412210 w 621872"/>
                  <a:gd name="connsiteY158" fmla="*/ 118699 h 360543"/>
                  <a:gd name="connsiteX159" fmla="*/ 424307 w 621872"/>
                  <a:gd name="connsiteY159" fmla="*/ 111650 h 360543"/>
                  <a:gd name="connsiteX160" fmla="*/ 427450 w 621872"/>
                  <a:gd name="connsiteY160" fmla="*/ 112507 h 360543"/>
                  <a:gd name="connsiteX161" fmla="*/ 426688 w 621872"/>
                  <a:gd name="connsiteY161" fmla="*/ 115651 h 360543"/>
                  <a:gd name="connsiteX162" fmla="*/ 426688 w 621872"/>
                  <a:gd name="connsiteY162" fmla="*/ 115651 h 360543"/>
                  <a:gd name="connsiteX163" fmla="*/ 414496 w 621872"/>
                  <a:gd name="connsiteY163" fmla="*/ 122699 h 360543"/>
                  <a:gd name="connsiteX164" fmla="*/ 413734 w 621872"/>
                  <a:gd name="connsiteY164" fmla="*/ 122985 h 360543"/>
                  <a:gd name="connsiteX165" fmla="*/ 437547 w 621872"/>
                  <a:gd name="connsiteY165" fmla="*/ 108983 h 360543"/>
                  <a:gd name="connsiteX166" fmla="*/ 435547 w 621872"/>
                  <a:gd name="connsiteY166" fmla="*/ 107840 h 360543"/>
                  <a:gd name="connsiteX167" fmla="*/ 436404 w 621872"/>
                  <a:gd name="connsiteY167" fmla="*/ 104697 h 360543"/>
                  <a:gd name="connsiteX168" fmla="*/ 448501 w 621872"/>
                  <a:gd name="connsiteY168" fmla="*/ 97744 h 360543"/>
                  <a:gd name="connsiteX169" fmla="*/ 451739 w 621872"/>
                  <a:gd name="connsiteY169" fmla="*/ 98506 h 360543"/>
                  <a:gd name="connsiteX170" fmla="*/ 450882 w 621872"/>
                  <a:gd name="connsiteY170" fmla="*/ 101744 h 360543"/>
                  <a:gd name="connsiteX171" fmla="*/ 438785 w 621872"/>
                  <a:gd name="connsiteY171" fmla="*/ 108697 h 360543"/>
                  <a:gd name="connsiteX172" fmla="*/ 437928 w 621872"/>
                  <a:gd name="connsiteY172" fmla="*/ 108983 h 360543"/>
                  <a:gd name="connsiteX173" fmla="*/ 461836 w 621872"/>
                  <a:gd name="connsiteY173" fmla="*/ 94981 h 360543"/>
                  <a:gd name="connsiteX174" fmla="*/ 459835 w 621872"/>
                  <a:gd name="connsiteY174" fmla="*/ 93838 h 360543"/>
                  <a:gd name="connsiteX175" fmla="*/ 460597 w 621872"/>
                  <a:gd name="connsiteY175" fmla="*/ 90695 h 360543"/>
                  <a:gd name="connsiteX176" fmla="*/ 460597 w 621872"/>
                  <a:gd name="connsiteY176" fmla="*/ 90695 h 360543"/>
                  <a:gd name="connsiteX177" fmla="*/ 472789 w 621872"/>
                  <a:gd name="connsiteY177" fmla="*/ 83742 h 360543"/>
                  <a:gd name="connsiteX178" fmla="*/ 475914 w 621872"/>
                  <a:gd name="connsiteY178" fmla="*/ 84570 h 360543"/>
                  <a:gd name="connsiteX179" fmla="*/ 475933 w 621872"/>
                  <a:gd name="connsiteY179" fmla="*/ 84599 h 360543"/>
                  <a:gd name="connsiteX180" fmla="*/ 475075 w 621872"/>
                  <a:gd name="connsiteY180" fmla="*/ 87742 h 360543"/>
                  <a:gd name="connsiteX181" fmla="*/ 462979 w 621872"/>
                  <a:gd name="connsiteY181" fmla="*/ 94696 h 360543"/>
                  <a:gd name="connsiteX182" fmla="*/ 486029 w 621872"/>
                  <a:gd name="connsiteY182" fmla="*/ 81075 h 360543"/>
                  <a:gd name="connsiteX183" fmla="*/ 484029 w 621872"/>
                  <a:gd name="connsiteY183" fmla="*/ 79932 h 360543"/>
                  <a:gd name="connsiteX184" fmla="*/ 484686 w 621872"/>
                  <a:gd name="connsiteY184" fmla="*/ 76903 h 360543"/>
                  <a:gd name="connsiteX185" fmla="*/ 484886 w 621872"/>
                  <a:gd name="connsiteY185" fmla="*/ 76789 h 360543"/>
                  <a:gd name="connsiteX186" fmla="*/ 496983 w 621872"/>
                  <a:gd name="connsiteY186" fmla="*/ 69740 h 360543"/>
                  <a:gd name="connsiteX187" fmla="*/ 500107 w 621872"/>
                  <a:gd name="connsiteY187" fmla="*/ 70569 h 360543"/>
                  <a:gd name="connsiteX188" fmla="*/ 500126 w 621872"/>
                  <a:gd name="connsiteY188" fmla="*/ 70597 h 360543"/>
                  <a:gd name="connsiteX189" fmla="*/ 499269 w 621872"/>
                  <a:gd name="connsiteY189" fmla="*/ 73741 h 360543"/>
                  <a:gd name="connsiteX190" fmla="*/ 487172 w 621872"/>
                  <a:gd name="connsiteY190" fmla="*/ 80694 h 360543"/>
                  <a:gd name="connsiteX191" fmla="*/ 486410 w 621872"/>
                  <a:gd name="connsiteY191" fmla="*/ 81075 h 360543"/>
                  <a:gd name="connsiteX192" fmla="*/ 510223 w 621872"/>
                  <a:gd name="connsiteY192" fmla="*/ 67073 h 360543"/>
                  <a:gd name="connsiteX193" fmla="*/ 508222 w 621872"/>
                  <a:gd name="connsiteY193" fmla="*/ 65930 h 360543"/>
                  <a:gd name="connsiteX194" fmla="*/ 508880 w 621872"/>
                  <a:gd name="connsiteY194" fmla="*/ 62901 h 360543"/>
                  <a:gd name="connsiteX195" fmla="*/ 509080 w 621872"/>
                  <a:gd name="connsiteY195" fmla="*/ 62787 h 360543"/>
                  <a:gd name="connsiteX196" fmla="*/ 521176 w 621872"/>
                  <a:gd name="connsiteY196" fmla="*/ 55834 h 360543"/>
                  <a:gd name="connsiteX197" fmla="*/ 524386 w 621872"/>
                  <a:gd name="connsiteY197" fmla="*/ 56195 h 360543"/>
                  <a:gd name="connsiteX198" fmla="*/ 524024 w 621872"/>
                  <a:gd name="connsiteY198" fmla="*/ 59405 h 360543"/>
                  <a:gd name="connsiteX199" fmla="*/ 523462 w 621872"/>
                  <a:gd name="connsiteY199" fmla="*/ 59739 h 360543"/>
                  <a:gd name="connsiteX200" fmla="*/ 511366 w 621872"/>
                  <a:gd name="connsiteY200" fmla="*/ 66787 h 360543"/>
                  <a:gd name="connsiteX201" fmla="*/ 534892 w 621872"/>
                  <a:gd name="connsiteY201" fmla="*/ 53452 h 360543"/>
                  <a:gd name="connsiteX202" fmla="*/ 532892 w 621872"/>
                  <a:gd name="connsiteY202" fmla="*/ 52309 h 360543"/>
                  <a:gd name="connsiteX203" fmla="*/ 533721 w 621872"/>
                  <a:gd name="connsiteY203" fmla="*/ 49185 h 360543"/>
                  <a:gd name="connsiteX204" fmla="*/ 533749 w 621872"/>
                  <a:gd name="connsiteY204" fmla="*/ 49166 h 360543"/>
                  <a:gd name="connsiteX205" fmla="*/ 545846 w 621872"/>
                  <a:gd name="connsiteY205" fmla="*/ 42213 h 360543"/>
                  <a:gd name="connsiteX206" fmla="*/ 548989 w 621872"/>
                  <a:gd name="connsiteY206" fmla="*/ 43070 h 360543"/>
                  <a:gd name="connsiteX207" fmla="*/ 548132 w 621872"/>
                  <a:gd name="connsiteY207" fmla="*/ 46213 h 360543"/>
                  <a:gd name="connsiteX208" fmla="*/ 536035 w 621872"/>
                  <a:gd name="connsiteY208" fmla="*/ 53167 h 360543"/>
                  <a:gd name="connsiteX209" fmla="*/ 559086 w 621872"/>
                  <a:gd name="connsiteY209" fmla="*/ 39546 h 360543"/>
                  <a:gd name="connsiteX210" fmla="*/ 557086 w 621872"/>
                  <a:gd name="connsiteY210" fmla="*/ 38403 h 360543"/>
                  <a:gd name="connsiteX211" fmla="*/ 557943 w 621872"/>
                  <a:gd name="connsiteY211" fmla="*/ 35164 h 360543"/>
                  <a:gd name="connsiteX212" fmla="*/ 570040 w 621872"/>
                  <a:gd name="connsiteY212" fmla="*/ 28211 h 360543"/>
                  <a:gd name="connsiteX213" fmla="*/ 573183 w 621872"/>
                  <a:gd name="connsiteY213" fmla="*/ 29068 h 360543"/>
                  <a:gd name="connsiteX214" fmla="*/ 572326 w 621872"/>
                  <a:gd name="connsiteY214" fmla="*/ 32212 h 360543"/>
                  <a:gd name="connsiteX215" fmla="*/ 560229 w 621872"/>
                  <a:gd name="connsiteY215" fmla="*/ 39165 h 360543"/>
                  <a:gd name="connsiteX216" fmla="*/ 558991 w 621872"/>
                  <a:gd name="connsiteY216" fmla="*/ 39165 h 360543"/>
                  <a:gd name="connsiteX217" fmla="*/ 583279 w 621872"/>
                  <a:gd name="connsiteY217" fmla="*/ 25544 h 360543"/>
                  <a:gd name="connsiteX218" fmla="*/ 581279 w 621872"/>
                  <a:gd name="connsiteY218" fmla="*/ 24401 h 360543"/>
                  <a:gd name="connsiteX219" fmla="*/ 581936 w 621872"/>
                  <a:gd name="connsiteY219" fmla="*/ 21372 h 360543"/>
                  <a:gd name="connsiteX220" fmla="*/ 582136 w 621872"/>
                  <a:gd name="connsiteY220" fmla="*/ 21258 h 360543"/>
                  <a:gd name="connsiteX221" fmla="*/ 594233 w 621872"/>
                  <a:gd name="connsiteY221" fmla="*/ 14209 h 360543"/>
                  <a:gd name="connsiteX222" fmla="*/ 597376 w 621872"/>
                  <a:gd name="connsiteY222" fmla="*/ 15067 h 360543"/>
                  <a:gd name="connsiteX223" fmla="*/ 596719 w 621872"/>
                  <a:gd name="connsiteY223" fmla="*/ 18095 h 360543"/>
                  <a:gd name="connsiteX224" fmla="*/ 596519 w 621872"/>
                  <a:gd name="connsiteY224" fmla="*/ 18210 h 360543"/>
                  <a:gd name="connsiteX225" fmla="*/ 584422 w 621872"/>
                  <a:gd name="connsiteY225" fmla="*/ 25258 h 360543"/>
                  <a:gd name="connsiteX226" fmla="*/ 583184 w 621872"/>
                  <a:gd name="connsiteY226" fmla="*/ 24877 h 360543"/>
                  <a:gd name="connsiteX227" fmla="*/ 607473 w 621872"/>
                  <a:gd name="connsiteY227" fmla="*/ 11542 h 360543"/>
                  <a:gd name="connsiteX228" fmla="*/ 605149 w 621872"/>
                  <a:gd name="connsiteY228" fmla="*/ 9294 h 360543"/>
                  <a:gd name="connsiteX229" fmla="*/ 606330 w 621872"/>
                  <a:gd name="connsiteY229" fmla="*/ 7256 h 360543"/>
                  <a:gd name="connsiteX230" fmla="*/ 618427 w 621872"/>
                  <a:gd name="connsiteY230" fmla="*/ 303 h 360543"/>
                  <a:gd name="connsiteX231" fmla="*/ 621570 w 621872"/>
                  <a:gd name="connsiteY231" fmla="*/ 1160 h 360543"/>
                  <a:gd name="connsiteX232" fmla="*/ 620713 w 621872"/>
                  <a:gd name="connsiteY232" fmla="*/ 4303 h 360543"/>
                  <a:gd name="connsiteX233" fmla="*/ 608616 w 621872"/>
                  <a:gd name="connsiteY233" fmla="*/ 11257 h 360543"/>
                  <a:gd name="connsiteX234" fmla="*/ 607378 w 621872"/>
                  <a:gd name="connsiteY234" fmla="*/ 11161 h 36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621872" h="360543">
                    <a:moveTo>
                      <a:pt x="2350" y="360538"/>
                    </a:moveTo>
                    <a:cubicBezTo>
                      <a:pt x="1514" y="360595"/>
                      <a:pt x="728" y="360138"/>
                      <a:pt x="349" y="359395"/>
                    </a:cubicBezTo>
                    <a:cubicBezTo>
                      <a:pt x="-306" y="358376"/>
                      <a:pt x="-13" y="357024"/>
                      <a:pt x="1005" y="356366"/>
                    </a:cubicBezTo>
                    <a:cubicBezTo>
                      <a:pt x="1070" y="356328"/>
                      <a:pt x="1137" y="356290"/>
                      <a:pt x="1207" y="356252"/>
                    </a:cubicBezTo>
                    <a:lnTo>
                      <a:pt x="13303" y="349204"/>
                    </a:lnTo>
                    <a:cubicBezTo>
                      <a:pt x="14418" y="348661"/>
                      <a:pt x="15761" y="349032"/>
                      <a:pt x="16447" y="350061"/>
                    </a:cubicBezTo>
                    <a:cubicBezTo>
                      <a:pt x="17037" y="351175"/>
                      <a:pt x="16656" y="352547"/>
                      <a:pt x="15589" y="353204"/>
                    </a:cubicBezTo>
                    <a:lnTo>
                      <a:pt x="3493" y="360253"/>
                    </a:lnTo>
                    <a:close/>
                    <a:moveTo>
                      <a:pt x="26543" y="346537"/>
                    </a:moveTo>
                    <a:cubicBezTo>
                      <a:pt x="25705" y="346594"/>
                      <a:pt x="24924" y="346136"/>
                      <a:pt x="24543" y="345394"/>
                    </a:cubicBezTo>
                    <a:cubicBezTo>
                      <a:pt x="23905" y="344298"/>
                      <a:pt x="24276" y="342908"/>
                      <a:pt x="25372" y="342269"/>
                    </a:cubicBezTo>
                    <a:cubicBezTo>
                      <a:pt x="25381" y="342260"/>
                      <a:pt x="25391" y="342260"/>
                      <a:pt x="25400" y="342250"/>
                    </a:cubicBezTo>
                    <a:lnTo>
                      <a:pt x="37497" y="335297"/>
                    </a:lnTo>
                    <a:cubicBezTo>
                      <a:pt x="38573" y="334640"/>
                      <a:pt x="39983" y="334983"/>
                      <a:pt x="40640" y="336059"/>
                    </a:cubicBezTo>
                    <a:cubicBezTo>
                      <a:pt x="40640" y="336059"/>
                      <a:pt x="40640" y="336059"/>
                      <a:pt x="40640" y="336059"/>
                    </a:cubicBezTo>
                    <a:cubicBezTo>
                      <a:pt x="41240" y="337202"/>
                      <a:pt x="40869" y="338602"/>
                      <a:pt x="39783" y="339298"/>
                    </a:cubicBezTo>
                    <a:lnTo>
                      <a:pt x="27686" y="346251"/>
                    </a:lnTo>
                    <a:close/>
                    <a:moveTo>
                      <a:pt x="50737" y="332535"/>
                    </a:moveTo>
                    <a:cubicBezTo>
                      <a:pt x="49908" y="332544"/>
                      <a:pt x="49146" y="332106"/>
                      <a:pt x="48736" y="331392"/>
                    </a:cubicBezTo>
                    <a:cubicBezTo>
                      <a:pt x="48098" y="330296"/>
                      <a:pt x="48470" y="328906"/>
                      <a:pt x="49565" y="328268"/>
                    </a:cubicBezTo>
                    <a:cubicBezTo>
                      <a:pt x="49575" y="328258"/>
                      <a:pt x="49584" y="328258"/>
                      <a:pt x="49594" y="328249"/>
                    </a:cubicBezTo>
                    <a:lnTo>
                      <a:pt x="61690" y="321295"/>
                    </a:lnTo>
                    <a:cubicBezTo>
                      <a:pt x="62795" y="320667"/>
                      <a:pt x="64205" y="321048"/>
                      <a:pt x="64834" y="322153"/>
                    </a:cubicBezTo>
                    <a:cubicBezTo>
                      <a:pt x="65462" y="323258"/>
                      <a:pt x="65081" y="324667"/>
                      <a:pt x="63976" y="325296"/>
                    </a:cubicBezTo>
                    <a:lnTo>
                      <a:pt x="51880" y="332249"/>
                    </a:lnTo>
                    <a:close/>
                    <a:moveTo>
                      <a:pt x="74930" y="318628"/>
                    </a:moveTo>
                    <a:cubicBezTo>
                      <a:pt x="74121" y="318600"/>
                      <a:pt x="73368" y="318171"/>
                      <a:pt x="72930" y="317485"/>
                    </a:cubicBezTo>
                    <a:cubicBezTo>
                      <a:pt x="72273" y="316466"/>
                      <a:pt x="72568" y="315114"/>
                      <a:pt x="73587" y="314456"/>
                    </a:cubicBezTo>
                    <a:cubicBezTo>
                      <a:pt x="73654" y="314418"/>
                      <a:pt x="73720" y="314380"/>
                      <a:pt x="73787" y="314342"/>
                    </a:cubicBezTo>
                    <a:lnTo>
                      <a:pt x="85884" y="307294"/>
                    </a:lnTo>
                    <a:cubicBezTo>
                      <a:pt x="86979" y="306655"/>
                      <a:pt x="88370" y="307027"/>
                      <a:pt x="89008" y="308122"/>
                    </a:cubicBezTo>
                    <a:cubicBezTo>
                      <a:pt x="89018" y="308132"/>
                      <a:pt x="89018" y="308141"/>
                      <a:pt x="89027" y="308151"/>
                    </a:cubicBezTo>
                    <a:cubicBezTo>
                      <a:pt x="89665" y="309246"/>
                      <a:pt x="89294" y="310637"/>
                      <a:pt x="88198" y="311275"/>
                    </a:cubicBezTo>
                    <a:cubicBezTo>
                      <a:pt x="88189" y="311285"/>
                      <a:pt x="88179" y="311285"/>
                      <a:pt x="88170" y="311294"/>
                    </a:cubicBezTo>
                    <a:lnTo>
                      <a:pt x="76073" y="318247"/>
                    </a:lnTo>
                    <a:cubicBezTo>
                      <a:pt x="75749" y="318504"/>
                      <a:pt x="75340" y="318638"/>
                      <a:pt x="74930" y="318628"/>
                    </a:cubicBezTo>
                    <a:close/>
                    <a:moveTo>
                      <a:pt x="99124" y="304627"/>
                    </a:moveTo>
                    <a:cubicBezTo>
                      <a:pt x="98304" y="304617"/>
                      <a:pt x="97552" y="304179"/>
                      <a:pt x="97123" y="303484"/>
                    </a:cubicBezTo>
                    <a:cubicBezTo>
                      <a:pt x="96485" y="302388"/>
                      <a:pt x="96857" y="300998"/>
                      <a:pt x="97952" y="300359"/>
                    </a:cubicBezTo>
                    <a:cubicBezTo>
                      <a:pt x="97962" y="300350"/>
                      <a:pt x="97971" y="300350"/>
                      <a:pt x="97981" y="300340"/>
                    </a:cubicBezTo>
                    <a:lnTo>
                      <a:pt x="110077" y="293387"/>
                    </a:lnTo>
                    <a:cubicBezTo>
                      <a:pt x="111154" y="292730"/>
                      <a:pt x="112563" y="293073"/>
                      <a:pt x="113221" y="294149"/>
                    </a:cubicBezTo>
                    <a:cubicBezTo>
                      <a:pt x="113221" y="294149"/>
                      <a:pt x="113221" y="294149"/>
                      <a:pt x="113221" y="294149"/>
                    </a:cubicBezTo>
                    <a:cubicBezTo>
                      <a:pt x="113878" y="295168"/>
                      <a:pt x="113583" y="296521"/>
                      <a:pt x="112563" y="297178"/>
                    </a:cubicBezTo>
                    <a:cubicBezTo>
                      <a:pt x="112497" y="297216"/>
                      <a:pt x="112430" y="297254"/>
                      <a:pt x="112363" y="297292"/>
                    </a:cubicBezTo>
                    <a:lnTo>
                      <a:pt x="100267" y="304341"/>
                    </a:lnTo>
                    <a:cubicBezTo>
                      <a:pt x="99914" y="304522"/>
                      <a:pt x="99524" y="304617"/>
                      <a:pt x="99124" y="304627"/>
                    </a:cubicBezTo>
                    <a:close/>
                    <a:moveTo>
                      <a:pt x="123317" y="290625"/>
                    </a:moveTo>
                    <a:cubicBezTo>
                      <a:pt x="122050" y="290644"/>
                      <a:pt x="121012" y="289634"/>
                      <a:pt x="120993" y="288377"/>
                    </a:cubicBezTo>
                    <a:cubicBezTo>
                      <a:pt x="120983" y="287529"/>
                      <a:pt x="121431" y="286748"/>
                      <a:pt x="122174" y="286339"/>
                    </a:cubicBezTo>
                    <a:lnTo>
                      <a:pt x="134271" y="279385"/>
                    </a:lnTo>
                    <a:cubicBezTo>
                      <a:pt x="135376" y="278757"/>
                      <a:pt x="136786" y="279138"/>
                      <a:pt x="137414" y="280243"/>
                    </a:cubicBezTo>
                    <a:cubicBezTo>
                      <a:pt x="138043" y="281347"/>
                      <a:pt x="137662" y="282757"/>
                      <a:pt x="136557" y="283386"/>
                    </a:cubicBezTo>
                    <a:lnTo>
                      <a:pt x="124460" y="290339"/>
                    </a:lnTo>
                    <a:close/>
                    <a:moveTo>
                      <a:pt x="147511" y="276718"/>
                    </a:moveTo>
                    <a:cubicBezTo>
                      <a:pt x="146701" y="276671"/>
                      <a:pt x="145958" y="276252"/>
                      <a:pt x="145510" y="275575"/>
                    </a:cubicBezTo>
                    <a:cubicBezTo>
                      <a:pt x="144958" y="274432"/>
                      <a:pt x="145320" y="273061"/>
                      <a:pt x="146368" y="272337"/>
                    </a:cubicBezTo>
                    <a:lnTo>
                      <a:pt x="158464" y="265384"/>
                    </a:lnTo>
                    <a:cubicBezTo>
                      <a:pt x="159569" y="264755"/>
                      <a:pt x="160979" y="265136"/>
                      <a:pt x="161608" y="266241"/>
                    </a:cubicBezTo>
                    <a:cubicBezTo>
                      <a:pt x="162236" y="267346"/>
                      <a:pt x="161855" y="268755"/>
                      <a:pt x="160750" y="269384"/>
                    </a:cubicBezTo>
                    <a:lnTo>
                      <a:pt x="148654" y="276337"/>
                    </a:lnTo>
                    <a:cubicBezTo>
                      <a:pt x="148339" y="276604"/>
                      <a:pt x="147930" y="276747"/>
                      <a:pt x="147511" y="276718"/>
                    </a:cubicBezTo>
                    <a:close/>
                    <a:moveTo>
                      <a:pt x="171704" y="262717"/>
                    </a:moveTo>
                    <a:cubicBezTo>
                      <a:pt x="170885" y="262707"/>
                      <a:pt x="170133" y="262269"/>
                      <a:pt x="169704" y="261574"/>
                    </a:cubicBezTo>
                    <a:cubicBezTo>
                      <a:pt x="169113" y="260459"/>
                      <a:pt x="169494" y="259088"/>
                      <a:pt x="170561" y="258430"/>
                    </a:cubicBezTo>
                    <a:lnTo>
                      <a:pt x="182658" y="251382"/>
                    </a:lnTo>
                    <a:cubicBezTo>
                      <a:pt x="183772" y="250791"/>
                      <a:pt x="185144" y="251172"/>
                      <a:pt x="185801" y="252239"/>
                    </a:cubicBezTo>
                    <a:cubicBezTo>
                      <a:pt x="186458" y="253315"/>
                      <a:pt x="186115" y="254725"/>
                      <a:pt x="185039" y="255382"/>
                    </a:cubicBezTo>
                    <a:cubicBezTo>
                      <a:pt x="185039" y="255382"/>
                      <a:pt x="185039" y="255382"/>
                      <a:pt x="185039" y="255382"/>
                    </a:cubicBezTo>
                    <a:lnTo>
                      <a:pt x="172847" y="262431"/>
                    </a:lnTo>
                    <a:cubicBezTo>
                      <a:pt x="172533" y="262726"/>
                      <a:pt x="172133" y="262926"/>
                      <a:pt x="171704" y="263002"/>
                    </a:cubicBezTo>
                    <a:close/>
                    <a:moveTo>
                      <a:pt x="195898" y="248715"/>
                    </a:moveTo>
                    <a:cubicBezTo>
                      <a:pt x="195078" y="248705"/>
                      <a:pt x="194326" y="248267"/>
                      <a:pt x="193897" y="247572"/>
                    </a:cubicBezTo>
                    <a:cubicBezTo>
                      <a:pt x="193354" y="246457"/>
                      <a:pt x="193726" y="245114"/>
                      <a:pt x="194755" y="244429"/>
                    </a:cubicBezTo>
                    <a:lnTo>
                      <a:pt x="206851" y="237475"/>
                    </a:lnTo>
                    <a:cubicBezTo>
                      <a:pt x="207985" y="236828"/>
                      <a:pt x="209423" y="237209"/>
                      <a:pt x="210090" y="238333"/>
                    </a:cubicBezTo>
                    <a:cubicBezTo>
                      <a:pt x="210633" y="239447"/>
                      <a:pt x="210261" y="240790"/>
                      <a:pt x="209233" y="241476"/>
                    </a:cubicBezTo>
                    <a:lnTo>
                      <a:pt x="197136" y="248429"/>
                    </a:lnTo>
                    <a:cubicBezTo>
                      <a:pt x="196755" y="248620"/>
                      <a:pt x="196326" y="248724"/>
                      <a:pt x="195898" y="248715"/>
                    </a:cubicBezTo>
                    <a:close/>
                    <a:moveTo>
                      <a:pt x="220567" y="234427"/>
                    </a:moveTo>
                    <a:cubicBezTo>
                      <a:pt x="219720" y="234437"/>
                      <a:pt x="218939" y="233951"/>
                      <a:pt x="218567" y="233189"/>
                    </a:cubicBezTo>
                    <a:cubicBezTo>
                      <a:pt x="217910" y="232113"/>
                      <a:pt x="218253" y="230703"/>
                      <a:pt x="219329" y="230046"/>
                    </a:cubicBezTo>
                    <a:cubicBezTo>
                      <a:pt x="219329" y="230046"/>
                      <a:pt x="219329" y="230046"/>
                      <a:pt x="219329" y="230046"/>
                    </a:cubicBezTo>
                    <a:lnTo>
                      <a:pt x="231521" y="223093"/>
                    </a:lnTo>
                    <a:cubicBezTo>
                      <a:pt x="232616" y="222454"/>
                      <a:pt x="234007" y="222826"/>
                      <a:pt x="234645" y="223921"/>
                    </a:cubicBezTo>
                    <a:cubicBezTo>
                      <a:pt x="234655" y="223931"/>
                      <a:pt x="234655" y="223940"/>
                      <a:pt x="234664" y="223950"/>
                    </a:cubicBezTo>
                    <a:cubicBezTo>
                      <a:pt x="235207" y="225064"/>
                      <a:pt x="234836" y="226407"/>
                      <a:pt x="233807" y="227093"/>
                    </a:cubicBezTo>
                    <a:lnTo>
                      <a:pt x="221710" y="234046"/>
                    </a:lnTo>
                    <a:cubicBezTo>
                      <a:pt x="221367" y="234256"/>
                      <a:pt x="220977" y="234389"/>
                      <a:pt x="220567" y="234427"/>
                    </a:cubicBezTo>
                    <a:close/>
                    <a:moveTo>
                      <a:pt x="244761" y="220426"/>
                    </a:moveTo>
                    <a:cubicBezTo>
                      <a:pt x="243932" y="220435"/>
                      <a:pt x="243170" y="219997"/>
                      <a:pt x="242761" y="219283"/>
                    </a:cubicBezTo>
                    <a:cubicBezTo>
                      <a:pt x="242103" y="218263"/>
                      <a:pt x="242399" y="216911"/>
                      <a:pt x="243418" y="216254"/>
                    </a:cubicBezTo>
                    <a:cubicBezTo>
                      <a:pt x="243485" y="216215"/>
                      <a:pt x="243551" y="216177"/>
                      <a:pt x="243618" y="216139"/>
                    </a:cubicBezTo>
                    <a:lnTo>
                      <a:pt x="255715" y="209091"/>
                    </a:lnTo>
                    <a:cubicBezTo>
                      <a:pt x="256829" y="208548"/>
                      <a:pt x="258172" y="208919"/>
                      <a:pt x="258858" y="209948"/>
                    </a:cubicBezTo>
                    <a:cubicBezTo>
                      <a:pt x="259448" y="211062"/>
                      <a:pt x="259067" y="212434"/>
                      <a:pt x="258001" y="213091"/>
                    </a:cubicBezTo>
                    <a:lnTo>
                      <a:pt x="245904" y="220140"/>
                    </a:lnTo>
                    <a:cubicBezTo>
                      <a:pt x="245485" y="220521"/>
                      <a:pt x="244951" y="220759"/>
                      <a:pt x="244380" y="220807"/>
                    </a:cubicBezTo>
                    <a:close/>
                    <a:moveTo>
                      <a:pt x="268192" y="206805"/>
                    </a:moveTo>
                    <a:cubicBezTo>
                      <a:pt x="267354" y="206862"/>
                      <a:pt x="266573" y="206405"/>
                      <a:pt x="266192" y="205662"/>
                    </a:cubicBezTo>
                    <a:cubicBezTo>
                      <a:pt x="265554" y="204566"/>
                      <a:pt x="265925" y="203176"/>
                      <a:pt x="267021" y="202538"/>
                    </a:cubicBezTo>
                    <a:cubicBezTo>
                      <a:pt x="267030" y="202528"/>
                      <a:pt x="267040" y="202528"/>
                      <a:pt x="267049" y="202519"/>
                    </a:cubicBezTo>
                    <a:lnTo>
                      <a:pt x="279146" y="195565"/>
                    </a:lnTo>
                    <a:cubicBezTo>
                      <a:pt x="280137" y="194775"/>
                      <a:pt x="281575" y="194937"/>
                      <a:pt x="282356" y="195927"/>
                    </a:cubicBezTo>
                    <a:cubicBezTo>
                      <a:pt x="283147" y="196918"/>
                      <a:pt x="282985" y="198356"/>
                      <a:pt x="281994" y="199137"/>
                    </a:cubicBezTo>
                    <a:cubicBezTo>
                      <a:pt x="281823" y="199280"/>
                      <a:pt x="281632" y="199385"/>
                      <a:pt x="281432" y="199471"/>
                    </a:cubicBezTo>
                    <a:lnTo>
                      <a:pt x="269335" y="206519"/>
                    </a:lnTo>
                    <a:cubicBezTo>
                      <a:pt x="268983" y="206700"/>
                      <a:pt x="268592" y="206795"/>
                      <a:pt x="268192" y="206805"/>
                    </a:cubicBezTo>
                    <a:close/>
                    <a:moveTo>
                      <a:pt x="292386" y="192803"/>
                    </a:moveTo>
                    <a:cubicBezTo>
                      <a:pt x="291557" y="192813"/>
                      <a:pt x="290795" y="192375"/>
                      <a:pt x="290386" y="191660"/>
                    </a:cubicBezTo>
                    <a:cubicBezTo>
                      <a:pt x="289747" y="190565"/>
                      <a:pt x="290119" y="189174"/>
                      <a:pt x="291214" y="188536"/>
                    </a:cubicBezTo>
                    <a:cubicBezTo>
                      <a:pt x="291224" y="188526"/>
                      <a:pt x="291233" y="188526"/>
                      <a:pt x="291243" y="188517"/>
                    </a:cubicBezTo>
                    <a:lnTo>
                      <a:pt x="303340" y="181564"/>
                    </a:lnTo>
                    <a:cubicBezTo>
                      <a:pt x="304445" y="180935"/>
                      <a:pt x="305854" y="181316"/>
                      <a:pt x="306483" y="182421"/>
                    </a:cubicBezTo>
                    <a:cubicBezTo>
                      <a:pt x="307112" y="183526"/>
                      <a:pt x="306731" y="184935"/>
                      <a:pt x="305626" y="185564"/>
                    </a:cubicBezTo>
                    <a:lnTo>
                      <a:pt x="293529" y="192517"/>
                    </a:lnTo>
                    <a:cubicBezTo>
                      <a:pt x="293291" y="192651"/>
                      <a:pt x="293034" y="192746"/>
                      <a:pt x="292767" y="192803"/>
                    </a:cubicBezTo>
                    <a:close/>
                    <a:moveTo>
                      <a:pt x="316579" y="178897"/>
                    </a:moveTo>
                    <a:cubicBezTo>
                      <a:pt x="315770" y="178868"/>
                      <a:pt x="315017" y="178439"/>
                      <a:pt x="314579" y="177754"/>
                    </a:cubicBezTo>
                    <a:cubicBezTo>
                      <a:pt x="313922" y="176734"/>
                      <a:pt x="314217" y="175382"/>
                      <a:pt x="315236" y="174725"/>
                    </a:cubicBezTo>
                    <a:cubicBezTo>
                      <a:pt x="315303" y="174686"/>
                      <a:pt x="315370" y="174648"/>
                      <a:pt x="315436" y="174610"/>
                    </a:cubicBezTo>
                    <a:lnTo>
                      <a:pt x="327533" y="167562"/>
                    </a:lnTo>
                    <a:cubicBezTo>
                      <a:pt x="328629" y="166924"/>
                      <a:pt x="330019" y="167295"/>
                      <a:pt x="330657" y="168391"/>
                    </a:cubicBezTo>
                    <a:cubicBezTo>
                      <a:pt x="330667" y="168400"/>
                      <a:pt x="330667" y="168410"/>
                      <a:pt x="330676" y="168419"/>
                    </a:cubicBezTo>
                    <a:cubicBezTo>
                      <a:pt x="331315" y="169514"/>
                      <a:pt x="330943" y="170905"/>
                      <a:pt x="329848" y="171543"/>
                    </a:cubicBezTo>
                    <a:cubicBezTo>
                      <a:pt x="329838" y="171553"/>
                      <a:pt x="329829" y="171553"/>
                      <a:pt x="329819" y="171562"/>
                    </a:cubicBezTo>
                    <a:lnTo>
                      <a:pt x="317722" y="178516"/>
                    </a:lnTo>
                    <a:cubicBezTo>
                      <a:pt x="317503" y="178706"/>
                      <a:pt x="317237" y="178830"/>
                      <a:pt x="316960" y="178897"/>
                    </a:cubicBezTo>
                    <a:close/>
                    <a:moveTo>
                      <a:pt x="340773" y="164895"/>
                    </a:moveTo>
                    <a:cubicBezTo>
                      <a:pt x="339954" y="164885"/>
                      <a:pt x="339201" y="164447"/>
                      <a:pt x="338773" y="163752"/>
                    </a:cubicBezTo>
                    <a:cubicBezTo>
                      <a:pt x="338115" y="162733"/>
                      <a:pt x="338411" y="161380"/>
                      <a:pt x="339430" y="160723"/>
                    </a:cubicBezTo>
                    <a:cubicBezTo>
                      <a:pt x="339496" y="160685"/>
                      <a:pt x="339563" y="160647"/>
                      <a:pt x="339630" y="160609"/>
                    </a:cubicBezTo>
                    <a:lnTo>
                      <a:pt x="351727" y="153560"/>
                    </a:lnTo>
                    <a:cubicBezTo>
                      <a:pt x="352841" y="152970"/>
                      <a:pt x="354213" y="153351"/>
                      <a:pt x="354870" y="154417"/>
                    </a:cubicBezTo>
                    <a:cubicBezTo>
                      <a:pt x="355527" y="155437"/>
                      <a:pt x="355232" y="156789"/>
                      <a:pt x="354213" y="157446"/>
                    </a:cubicBezTo>
                    <a:cubicBezTo>
                      <a:pt x="354146" y="157484"/>
                      <a:pt x="354079" y="157522"/>
                      <a:pt x="354013" y="157560"/>
                    </a:cubicBezTo>
                    <a:lnTo>
                      <a:pt x="341916" y="164609"/>
                    </a:lnTo>
                    <a:cubicBezTo>
                      <a:pt x="341678" y="164742"/>
                      <a:pt x="341421" y="164838"/>
                      <a:pt x="341154" y="164895"/>
                    </a:cubicBezTo>
                    <a:close/>
                    <a:moveTo>
                      <a:pt x="364966" y="150893"/>
                    </a:moveTo>
                    <a:cubicBezTo>
                      <a:pt x="363699" y="150912"/>
                      <a:pt x="362661" y="149903"/>
                      <a:pt x="362642" y="148645"/>
                    </a:cubicBezTo>
                    <a:cubicBezTo>
                      <a:pt x="362633" y="147797"/>
                      <a:pt x="363080" y="147016"/>
                      <a:pt x="363823" y="146607"/>
                    </a:cubicBezTo>
                    <a:lnTo>
                      <a:pt x="375920" y="139654"/>
                    </a:lnTo>
                    <a:cubicBezTo>
                      <a:pt x="377025" y="139025"/>
                      <a:pt x="378435" y="139406"/>
                      <a:pt x="379063" y="140511"/>
                    </a:cubicBezTo>
                    <a:cubicBezTo>
                      <a:pt x="379692" y="141616"/>
                      <a:pt x="379311" y="143025"/>
                      <a:pt x="378206" y="143654"/>
                    </a:cubicBezTo>
                    <a:lnTo>
                      <a:pt x="366109" y="150607"/>
                    </a:lnTo>
                    <a:cubicBezTo>
                      <a:pt x="365871" y="150741"/>
                      <a:pt x="365614" y="150836"/>
                      <a:pt x="365347" y="150893"/>
                    </a:cubicBezTo>
                    <a:close/>
                    <a:moveTo>
                      <a:pt x="389160" y="136987"/>
                    </a:moveTo>
                    <a:cubicBezTo>
                      <a:pt x="387845" y="136910"/>
                      <a:pt x="386845" y="135777"/>
                      <a:pt x="386921" y="134462"/>
                    </a:cubicBezTo>
                    <a:cubicBezTo>
                      <a:pt x="386969" y="133710"/>
                      <a:pt x="387379" y="133015"/>
                      <a:pt x="388017" y="132605"/>
                    </a:cubicBezTo>
                    <a:lnTo>
                      <a:pt x="400114" y="125652"/>
                    </a:lnTo>
                    <a:cubicBezTo>
                      <a:pt x="401133" y="124995"/>
                      <a:pt x="402485" y="125290"/>
                      <a:pt x="403143" y="126309"/>
                    </a:cubicBezTo>
                    <a:cubicBezTo>
                      <a:pt x="403181" y="126376"/>
                      <a:pt x="403219" y="126442"/>
                      <a:pt x="403257" y="126509"/>
                    </a:cubicBezTo>
                    <a:cubicBezTo>
                      <a:pt x="403895" y="127604"/>
                      <a:pt x="403524" y="128995"/>
                      <a:pt x="402428" y="129633"/>
                    </a:cubicBezTo>
                    <a:cubicBezTo>
                      <a:pt x="402419" y="129643"/>
                      <a:pt x="402409" y="129643"/>
                      <a:pt x="402400" y="129652"/>
                    </a:cubicBezTo>
                    <a:lnTo>
                      <a:pt x="390303" y="136606"/>
                    </a:lnTo>
                    <a:cubicBezTo>
                      <a:pt x="390084" y="136796"/>
                      <a:pt x="389827" y="136929"/>
                      <a:pt x="389541" y="136987"/>
                    </a:cubicBezTo>
                    <a:close/>
                    <a:moveTo>
                      <a:pt x="413353" y="122985"/>
                    </a:moveTo>
                    <a:cubicBezTo>
                      <a:pt x="412544" y="122937"/>
                      <a:pt x="411801" y="122518"/>
                      <a:pt x="411353" y="121842"/>
                    </a:cubicBezTo>
                    <a:cubicBezTo>
                      <a:pt x="410763" y="120727"/>
                      <a:pt x="411144" y="119356"/>
                      <a:pt x="412210" y="118699"/>
                    </a:cubicBezTo>
                    <a:lnTo>
                      <a:pt x="424307" y="111650"/>
                    </a:lnTo>
                    <a:cubicBezTo>
                      <a:pt x="425422" y="111060"/>
                      <a:pt x="426793" y="111440"/>
                      <a:pt x="427450" y="112507"/>
                    </a:cubicBezTo>
                    <a:cubicBezTo>
                      <a:pt x="428108" y="113584"/>
                      <a:pt x="427765" y="114993"/>
                      <a:pt x="426688" y="115651"/>
                    </a:cubicBezTo>
                    <a:cubicBezTo>
                      <a:pt x="426688" y="115651"/>
                      <a:pt x="426688" y="115651"/>
                      <a:pt x="426688" y="115651"/>
                    </a:cubicBezTo>
                    <a:lnTo>
                      <a:pt x="414496" y="122699"/>
                    </a:lnTo>
                    <a:cubicBezTo>
                      <a:pt x="414258" y="122842"/>
                      <a:pt x="414001" y="122937"/>
                      <a:pt x="413734" y="122985"/>
                    </a:cubicBezTo>
                    <a:close/>
                    <a:moveTo>
                      <a:pt x="437547" y="108983"/>
                    </a:moveTo>
                    <a:cubicBezTo>
                      <a:pt x="436728" y="108973"/>
                      <a:pt x="435975" y="108535"/>
                      <a:pt x="435547" y="107840"/>
                    </a:cubicBezTo>
                    <a:cubicBezTo>
                      <a:pt x="434956" y="106726"/>
                      <a:pt x="435337" y="105354"/>
                      <a:pt x="436404" y="104697"/>
                    </a:cubicBezTo>
                    <a:lnTo>
                      <a:pt x="448501" y="97744"/>
                    </a:lnTo>
                    <a:cubicBezTo>
                      <a:pt x="449606" y="97077"/>
                      <a:pt x="451044" y="97410"/>
                      <a:pt x="451739" y="98506"/>
                    </a:cubicBezTo>
                    <a:cubicBezTo>
                      <a:pt x="452292" y="99649"/>
                      <a:pt x="451930" y="101020"/>
                      <a:pt x="450882" y="101744"/>
                    </a:cubicBezTo>
                    <a:lnTo>
                      <a:pt x="438785" y="108697"/>
                    </a:lnTo>
                    <a:cubicBezTo>
                      <a:pt x="438518" y="108840"/>
                      <a:pt x="438223" y="108935"/>
                      <a:pt x="437928" y="108983"/>
                    </a:cubicBezTo>
                    <a:close/>
                    <a:moveTo>
                      <a:pt x="461836" y="94981"/>
                    </a:moveTo>
                    <a:cubicBezTo>
                      <a:pt x="460997" y="95038"/>
                      <a:pt x="460216" y="94581"/>
                      <a:pt x="459835" y="93838"/>
                    </a:cubicBezTo>
                    <a:cubicBezTo>
                      <a:pt x="459178" y="92762"/>
                      <a:pt x="459521" y="91352"/>
                      <a:pt x="460597" y="90695"/>
                    </a:cubicBezTo>
                    <a:cubicBezTo>
                      <a:pt x="460597" y="90695"/>
                      <a:pt x="460597" y="90695"/>
                      <a:pt x="460597" y="90695"/>
                    </a:cubicBezTo>
                    <a:lnTo>
                      <a:pt x="472789" y="83742"/>
                    </a:lnTo>
                    <a:cubicBezTo>
                      <a:pt x="473885" y="83104"/>
                      <a:pt x="475275" y="83475"/>
                      <a:pt x="475914" y="84570"/>
                    </a:cubicBezTo>
                    <a:cubicBezTo>
                      <a:pt x="475923" y="84580"/>
                      <a:pt x="475923" y="84590"/>
                      <a:pt x="475933" y="84599"/>
                    </a:cubicBezTo>
                    <a:cubicBezTo>
                      <a:pt x="476476" y="85713"/>
                      <a:pt x="476104" y="87057"/>
                      <a:pt x="475075" y="87742"/>
                    </a:cubicBezTo>
                    <a:lnTo>
                      <a:pt x="462979" y="94696"/>
                    </a:lnTo>
                    <a:close/>
                    <a:moveTo>
                      <a:pt x="486029" y="81075"/>
                    </a:moveTo>
                    <a:cubicBezTo>
                      <a:pt x="485201" y="81084"/>
                      <a:pt x="484438" y="80646"/>
                      <a:pt x="484029" y="79932"/>
                    </a:cubicBezTo>
                    <a:cubicBezTo>
                      <a:pt x="483372" y="78913"/>
                      <a:pt x="483667" y="77560"/>
                      <a:pt x="484686" y="76903"/>
                    </a:cubicBezTo>
                    <a:cubicBezTo>
                      <a:pt x="484753" y="76865"/>
                      <a:pt x="484819" y="76827"/>
                      <a:pt x="484886" y="76789"/>
                    </a:cubicBezTo>
                    <a:lnTo>
                      <a:pt x="496983" y="69740"/>
                    </a:lnTo>
                    <a:cubicBezTo>
                      <a:pt x="498078" y="69102"/>
                      <a:pt x="499469" y="69473"/>
                      <a:pt x="500107" y="70569"/>
                    </a:cubicBezTo>
                    <a:cubicBezTo>
                      <a:pt x="500117" y="70578"/>
                      <a:pt x="500117" y="70588"/>
                      <a:pt x="500126" y="70597"/>
                    </a:cubicBezTo>
                    <a:cubicBezTo>
                      <a:pt x="500717" y="71712"/>
                      <a:pt x="500336" y="73083"/>
                      <a:pt x="499269" y="73741"/>
                    </a:cubicBezTo>
                    <a:lnTo>
                      <a:pt x="487172" y="80694"/>
                    </a:lnTo>
                    <a:cubicBezTo>
                      <a:pt x="486953" y="80884"/>
                      <a:pt x="486686" y="81008"/>
                      <a:pt x="486410" y="81075"/>
                    </a:cubicBezTo>
                    <a:close/>
                    <a:moveTo>
                      <a:pt x="510223" y="67073"/>
                    </a:moveTo>
                    <a:cubicBezTo>
                      <a:pt x="509384" y="67130"/>
                      <a:pt x="508603" y="66673"/>
                      <a:pt x="508222" y="65930"/>
                    </a:cubicBezTo>
                    <a:cubicBezTo>
                      <a:pt x="507565" y="64911"/>
                      <a:pt x="507860" y="63558"/>
                      <a:pt x="508880" y="62901"/>
                    </a:cubicBezTo>
                    <a:cubicBezTo>
                      <a:pt x="508946" y="62863"/>
                      <a:pt x="509013" y="62825"/>
                      <a:pt x="509080" y="62787"/>
                    </a:cubicBezTo>
                    <a:lnTo>
                      <a:pt x="521176" y="55834"/>
                    </a:lnTo>
                    <a:cubicBezTo>
                      <a:pt x="522167" y="55043"/>
                      <a:pt x="523605" y="55205"/>
                      <a:pt x="524386" y="56195"/>
                    </a:cubicBezTo>
                    <a:cubicBezTo>
                      <a:pt x="525177" y="57186"/>
                      <a:pt x="525015" y="58624"/>
                      <a:pt x="524024" y="59405"/>
                    </a:cubicBezTo>
                    <a:cubicBezTo>
                      <a:pt x="523853" y="59548"/>
                      <a:pt x="523662" y="59653"/>
                      <a:pt x="523462" y="59739"/>
                    </a:cubicBezTo>
                    <a:lnTo>
                      <a:pt x="511366" y="66787"/>
                    </a:lnTo>
                    <a:close/>
                    <a:moveTo>
                      <a:pt x="534892" y="53452"/>
                    </a:moveTo>
                    <a:cubicBezTo>
                      <a:pt x="534064" y="53462"/>
                      <a:pt x="533302" y="53024"/>
                      <a:pt x="532892" y="52309"/>
                    </a:cubicBezTo>
                    <a:cubicBezTo>
                      <a:pt x="532254" y="51214"/>
                      <a:pt x="532625" y="49823"/>
                      <a:pt x="533721" y="49185"/>
                    </a:cubicBezTo>
                    <a:cubicBezTo>
                      <a:pt x="533730" y="49176"/>
                      <a:pt x="533740" y="49176"/>
                      <a:pt x="533749" y="49166"/>
                    </a:cubicBezTo>
                    <a:lnTo>
                      <a:pt x="545846" y="42213"/>
                    </a:lnTo>
                    <a:cubicBezTo>
                      <a:pt x="546951" y="41584"/>
                      <a:pt x="548361" y="41965"/>
                      <a:pt x="548989" y="43070"/>
                    </a:cubicBezTo>
                    <a:cubicBezTo>
                      <a:pt x="549618" y="44175"/>
                      <a:pt x="549237" y="45585"/>
                      <a:pt x="548132" y="46213"/>
                    </a:cubicBezTo>
                    <a:lnTo>
                      <a:pt x="536035" y="53167"/>
                    </a:lnTo>
                    <a:close/>
                    <a:moveTo>
                      <a:pt x="559086" y="39546"/>
                    </a:moveTo>
                    <a:cubicBezTo>
                      <a:pt x="558276" y="39517"/>
                      <a:pt x="557524" y="39089"/>
                      <a:pt x="557086" y="38403"/>
                    </a:cubicBezTo>
                    <a:cubicBezTo>
                      <a:pt x="556438" y="37269"/>
                      <a:pt x="556819" y="35831"/>
                      <a:pt x="557943" y="35164"/>
                    </a:cubicBezTo>
                    <a:lnTo>
                      <a:pt x="570040" y="28211"/>
                    </a:lnTo>
                    <a:cubicBezTo>
                      <a:pt x="571145" y="27582"/>
                      <a:pt x="572554" y="27963"/>
                      <a:pt x="573183" y="29068"/>
                    </a:cubicBezTo>
                    <a:cubicBezTo>
                      <a:pt x="573812" y="30173"/>
                      <a:pt x="573431" y="31583"/>
                      <a:pt x="572326" y="32212"/>
                    </a:cubicBezTo>
                    <a:lnTo>
                      <a:pt x="560229" y="39165"/>
                    </a:lnTo>
                    <a:cubicBezTo>
                      <a:pt x="559829" y="39308"/>
                      <a:pt x="559391" y="39308"/>
                      <a:pt x="558991" y="39165"/>
                    </a:cubicBezTo>
                    <a:close/>
                    <a:moveTo>
                      <a:pt x="583279" y="25544"/>
                    </a:moveTo>
                    <a:cubicBezTo>
                      <a:pt x="582460" y="25535"/>
                      <a:pt x="581708" y="25096"/>
                      <a:pt x="581279" y="24401"/>
                    </a:cubicBezTo>
                    <a:cubicBezTo>
                      <a:pt x="580622" y="23382"/>
                      <a:pt x="580917" y="22029"/>
                      <a:pt x="581936" y="21372"/>
                    </a:cubicBezTo>
                    <a:cubicBezTo>
                      <a:pt x="582003" y="21334"/>
                      <a:pt x="582070" y="21296"/>
                      <a:pt x="582136" y="21258"/>
                    </a:cubicBezTo>
                    <a:lnTo>
                      <a:pt x="594233" y="14209"/>
                    </a:lnTo>
                    <a:cubicBezTo>
                      <a:pt x="595348" y="13619"/>
                      <a:pt x="596719" y="14000"/>
                      <a:pt x="597376" y="15067"/>
                    </a:cubicBezTo>
                    <a:cubicBezTo>
                      <a:pt x="598034" y="16086"/>
                      <a:pt x="597738" y="17438"/>
                      <a:pt x="596719" y="18095"/>
                    </a:cubicBezTo>
                    <a:cubicBezTo>
                      <a:pt x="596652" y="18134"/>
                      <a:pt x="596586" y="18172"/>
                      <a:pt x="596519" y="18210"/>
                    </a:cubicBezTo>
                    <a:lnTo>
                      <a:pt x="584422" y="25258"/>
                    </a:lnTo>
                    <a:cubicBezTo>
                      <a:pt x="583984" y="25239"/>
                      <a:pt x="583556" y="25106"/>
                      <a:pt x="583184" y="24877"/>
                    </a:cubicBezTo>
                    <a:close/>
                    <a:moveTo>
                      <a:pt x="607473" y="11542"/>
                    </a:moveTo>
                    <a:cubicBezTo>
                      <a:pt x="606206" y="11561"/>
                      <a:pt x="605168" y="10552"/>
                      <a:pt x="605149" y="9294"/>
                    </a:cubicBezTo>
                    <a:cubicBezTo>
                      <a:pt x="605139" y="8447"/>
                      <a:pt x="605587" y="7666"/>
                      <a:pt x="606330" y="7256"/>
                    </a:cubicBezTo>
                    <a:lnTo>
                      <a:pt x="618427" y="303"/>
                    </a:lnTo>
                    <a:cubicBezTo>
                      <a:pt x="619532" y="-326"/>
                      <a:pt x="620941" y="55"/>
                      <a:pt x="621570" y="1160"/>
                    </a:cubicBezTo>
                    <a:cubicBezTo>
                      <a:pt x="622199" y="2265"/>
                      <a:pt x="621818" y="3675"/>
                      <a:pt x="620713" y="4303"/>
                    </a:cubicBezTo>
                    <a:lnTo>
                      <a:pt x="608616" y="11257"/>
                    </a:lnTo>
                    <a:cubicBezTo>
                      <a:pt x="608206" y="11323"/>
                      <a:pt x="607778" y="11295"/>
                      <a:pt x="607378" y="1116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077B9036-17B0-A56D-0151-F2630955DF17}"/>
                  </a:ext>
                </a:extLst>
              </p:cNvPr>
              <p:cNvSpPr/>
              <p:nvPr/>
            </p:nvSpPr>
            <p:spPr>
              <a:xfrm>
                <a:off x="-3578023" y="2764565"/>
                <a:ext cx="10555" cy="8160"/>
              </a:xfrm>
              <a:custGeom>
                <a:avLst/>
                <a:gdLst>
                  <a:gd name="connsiteX0" fmla="*/ 2242 w 10555"/>
                  <a:gd name="connsiteY0" fmla="*/ 8161 h 8160"/>
                  <a:gd name="connsiteX1" fmla="*/ 4 w 10555"/>
                  <a:gd name="connsiteY1" fmla="*/ 5637 h 8160"/>
                  <a:gd name="connsiteX2" fmla="*/ 1100 w 10555"/>
                  <a:gd name="connsiteY2" fmla="*/ 3779 h 8160"/>
                  <a:gd name="connsiteX3" fmla="*/ 7100 w 10555"/>
                  <a:gd name="connsiteY3" fmla="*/ 350 h 8160"/>
                  <a:gd name="connsiteX4" fmla="*/ 10129 w 10555"/>
                  <a:gd name="connsiteY4" fmla="*/ 1007 h 8160"/>
                  <a:gd name="connsiteX5" fmla="*/ 10244 w 10555"/>
                  <a:gd name="connsiteY5" fmla="*/ 1207 h 8160"/>
                  <a:gd name="connsiteX6" fmla="*/ 9415 w 10555"/>
                  <a:gd name="connsiteY6" fmla="*/ 4332 h 8160"/>
                  <a:gd name="connsiteX7" fmla="*/ 9386 w 10555"/>
                  <a:gd name="connsiteY7" fmla="*/ 4351 h 8160"/>
                  <a:gd name="connsiteX8" fmla="*/ 3386 w 10555"/>
                  <a:gd name="connsiteY8" fmla="*/ 7780 h 8160"/>
                  <a:gd name="connsiteX9" fmla="*/ 2242 w 10555"/>
                  <a:gd name="connsiteY9" fmla="*/ 8161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5" h="8160">
                    <a:moveTo>
                      <a:pt x="2242" y="8161"/>
                    </a:moveTo>
                    <a:cubicBezTo>
                      <a:pt x="928" y="8084"/>
                      <a:pt x="-72" y="6951"/>
                      <a:pt x="4" y="5637"/>
                    </a:cubicBezTo>
                    <a:cubicBezTo>
                      <a:pt x="52" y="4884"/>
                      <a:pt x="461" y="4189"/>
                      <a:pt x="1100" y="3779"/>
                    </a:cubicBezTo>
                    <a:lnTo>
                      <a:pt x="7100" y="350"/>
                    </a:lnTo>
                    <a:cubicBezTo>
                      <a:pt x="8119" y="-307"/>
                      <a:pt x="9472" y="-12"/>
                      <a:pt x="10129" y="1007"/>
                    </a:cubicBezTo>
                    <a:cubicBezTo>
                      <a:pt x="10167" y="1074"/>
                      <a:pt x="10205" y="1141"/>
                      <a:pt x="10244" y="1207"/>
                    </a:cubicBezTo>
                    <a:cubicBezTo>
                      <a:pt x="10882" y="2303"/>
                      <a:pt x="10510" y="3693"/>
                      <a:pt x="9415" y="4332"/>
                    </a:cubicBezTo>
                    <a:cubicBezTo>
                      <a:pt x="9405" y="4341"/>
                      <a:pt x="9396" y="4341"/>
                      <a:pt x="9386" y="4351"/>
                    </a:cubicBezTo>
                    <a:lnTo>
                      <a:pt x="3386" y="7780"/>
                    </a:lnTo>
                    <a:cubicBezTo>
                      <a:pt x="3043" y="7999"/>
                      <a:pt x="2652" y="8132"/>
                      <a:pt x="2242" y="816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B7501379-047F-0A78-80C4-B8BBE41DDC2F}"/>
                  </a:ext>
                </a:extLst>
              </p:cNvPr>
              <p:cNvSpPr/>
              <p:nvPr/>
            </p:nvSpPr>
            <p:spPr>
              <a:xfrm>
                <a:off x="-4300040" y="2849673"/>
                <a:ext cx="734881" cy="428260"/>
              </a:xfrm>
              <a:custGeom>
                <a:avLst/>
                <a:gdLst>
                  <a:gd name="connsiteX0" fmla="*/ 4646 w 734881"/>
                  <a:gd name="connsiteY0" fmla="*/ 428259 h 428260"/>
                  <a:gd name="connsiteX1" fmla="*/ 645 w 734881"/>
                  <a:gd name="connsiteY1" fmla="*/ 425973 h 428260"/>
                  <a:gd name="connsiteX2" fmla="*/ 2233 w 734881"/>
                  <a:gd name="connsiteY2" fmla="*/ 419706 h 428260"/>
                  <a:gd name="connsiteX3" fmla="*/ 2264 w 734881"/>
                  <a:gd name="connsiteY3" fmla="*/ 419687 h 428260"/>
                  <a:gd name="connsiteX4" fmla="*/ 727974 w 734881"/>
                  <a:gd name="connsiteY4" fmla="*/ 587 h 428260"/>
                  <a:gd name="connsiteX5" fmla="*/ 734261 w 734881"/>
                  <a:gd name="connsiteY5" fmla="*/ 2301 h 428260"/>
                  <a:gd name="connsiteX6" fmla="*/ 732613 w 734881"/>
                  <a:gd name="connsiteY6" fmla="*/ 8550 h 428260"/>
                  <a:gd name="connsiteX7" fmla="*/ 732546 w 734881"/>
                  <a:gd name="connsiteY7" fmla="*/ 8588 h 428260"/>
                  <a:gd name="connsiteX8" fmla="*/ 6932 w 734881"/>
                  <a:gd name="connsiteY8" fmla="*/ 427688 h 428260"/>
                  <a:gd name="connsiteX9" fmla="*/ 4646 w 734881"/>
                  <a:gd name="connsiteY9" fmla="*/ 428259 h 4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881" h="42826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6" name="Freeform: Shape 35">
                <a:extLst>
                  <a:ext uri="{FF2B5EF4-FFF2-40B4-BE49-F238E27FC236}">
                    <a16:creationId xmlns:a16="http://schemas.microsoft.com/office/drawing/2014/main" id="{350F4B83-A12B-D0E1-D365-D7F43BC78158}"/>
                  </a:ext>
                </a:extLst>
              </p:cNvPr>
              <p:cNvSpPr/>
              <p:nvPr/>
            </p:nvSpPr>
            <p:spPr>
              <a:xfrm>
                <a:off x="-4300040" y="2849673"/>
                <a:ext cx="734881" cy="428260"/>
              </a:xfrm>
              <a:custGeom>
                <a:avLst/>
                <a:gdLst>
                  <a:gd name="connsiteX0" fmla="*/ 4646 w 734881"/>
                  <a:gd name="connsiteY0" fmla="*/ 428259 h 428260"/>
                  <a:gd name="connsiteX1" fmla="*/ 645 w 734881"/>
                  <a:gd name="connsiteY1" fmla="*/ 425973 h 428260"/>
                  <a:gd name="connsiteX2" fmla="*/ 2233 w 734881"/>
                  <a:gd name="connsiteY2" fmla="*/ 419706 h 428260"/>
                  <a:gd name="connsiteX3" fmla="*/ 2264 w 734881"/>
                  <a:gd name="connsiteY3" fmla="*/ 419687 h 428260"/>
                  <a:gd name="connsiteX4" fmla="*/ 727974 w 734881"/>
                  <a:gd name="connsiteY4" fmla="*/ 587 h 428260"/>
                  <a:gd name="connsiteX5" fmla="*/ 734261 w 734881"/>
                  <a:gd name="connsiteY5" fmla="*/ 2301 h 428260"/>
                  <a:gd name="connsiteX6" fmla="*/ 732613 w 734881"/>
                  <a:gd name="connsiteY6" fmla="*/ 8550 h 428260"/>
                  <a:gd name="connsiteX7" fmla="*/ 732546 w 734881"/>
                  <a:gd name="connsiteY7" fmla="*/ 8588 h 428260"/>
                  <a:gd name="connsiteX8" fmla="*/ 6932 w 734881"/>
                  <a:gd name="connsiteY8" fmla="*/ 427688 h 428260"/>
                  <a:gd name="connsiteX9" fmla="*/ 4646 w 734881"/>
                  <a:gd name="connsiteY9" fmla="*/ 428259 h 4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881" h="42826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2177C12B-6F88-F7E8-084F-54DB4752D81F}"/>
                  </a:ext>
                </a:extLst>
              </p:cNvPr>
              <p:cNvSpPr/>
              <p:nvPr/>
            </p:nvSpPr>
            <p:spPr>
              <a:xfrm>
                <a:off x="-3654743" y="2964845"/>
                <a:ext cx="10153" cy="25622"/>
              </a:xfrm>
              <a:custGeom>
                <a:avLst/>
                <a:gdLst>
                  <a:gd name="connsiteX0" fmla="*/ 4953 w 10153"/>
                  <a:gd name="connsiteY0" fmla="*/ 10573 h 25622"/>
                  <a:gd name="connsiteX1" fmla="*/ 5810 w 10153"/>
                  <a:gd name="connsiteY1" fmla="*/ 8572 h 25622"/>
                  <a:gd name="connsiteX2" fmla="*/ 5810 w 10153"/>
                  <a:gd name="connsiteY2" fmla="*/ 6953 h 25622"/>
                  <a:gd name="connsiteX3" fmla="*/ 5810 w 10153"/>
                  <a:gd name="connsiteY3" fmla="*/ 5048 h 25622"/>
                  <a:gd name="connsiteX4" fmla="*/ 4096 w 10153"/>
                  <a:gd name="connsiteY4" fmla="*/ 5048 h 25622"/>
                  <a:gd name="connsiteX5" fmla="*/ 2381 w 10153"/>
                  <a:gd name="connsiteY5" fmla="*/ 6858 h 25622"/>
                  <a:gd name="connsiteX6" fmla="*/ 1619 w 10153"/>
                  <a:gd name="connsiteY6" fmla="*/ 9525 h 25622"/>
                  <a:gd name="connsiteX7" fmla="*/ 1619 w 10153"/>
                  <a:gd name="connsiteY7" fmla="*/ 10287 h 25622"/>
                  <a:gd name="connsiteX8" fmla="*/ 1619 w 10153"/>
                  <a:gd name="connsiteY8" fmla="*/ 10287 h 25622"/>
                  <a:gd name="connsiteX9" fmla="*/ 0 w 10153"/>
                  <a:gd name="connsiteY9" fmla="*/ 11239 h 25622"/>
                  <a:gd name="connsiteX10" fmla="*/ 0 w 10153"/>
                  <a:gd name="connsiteY10" fmla="*/ 11239 h 25622"/>
                  <a:gd name="connsiteX11" fmla="*/ 0 w 10153"/>
                  <a:gd name="connsiteY11" fmla="*/ 10763 h 25622"/>
                  <a:gd name="connsiteX12" fmla="*/ 476 w 10153"/>
                  <a:gd name="connsiteY12" fmla="*/ 7715 h 25622"/>
                  <a:gd name="connsiteX13" fmla="*/ 1524 w 10153"/>
                  <a:gd name="connsiteY13" fmla="*/ 4858 h 25622"/>
                  <a:gd name="connsiteX14" fmla="*/ 3238 w 10153"/>
                  <a:gd name="connsiteY14" fmla="*/ 2381 h 25622"/>
                  <a:gd name="connsiteX15" fmla="*/ 5239 w 10153"/>
                  <a:gd name="connsiteY15" fmla="*/ 667 h 25622"/>
                  <a:gd name="connsiteX16" fmla="*/ 7429 w 10153"/>
                  <a:gd name="connsiteY16" fmla="*/ 0 h 25622"/>
                  <a:gd name="connsiteX17" fmla="*/ 9049 w 10153"/>
                  <a:gd name="connsiteY17" fmla="*/ 857 h 25622"/>
                  <a:gd name="connsiteX18" fmla="*/ 10001 w 10153"/>
                  <a:gd name="connsiteY18" fmla="*/ 2572 h 25622"/>
                  <a:gd name="connsiteX19" fmla="*/ 10001 w 10153"/>
                  <a:gd name="connsiteY19" fmla="*/ 4953 h 25622"/>
                  <a:gd name="connsiteX20" fmla="*/ 10001 w 10153"/>
                  <a:gd name="connsiteY20" fmla="*/ 6477 h 25622"/>
                  <a:gd name="connsiteX21" fmla="*/ 10001 w 10153"/>
                  <a:gd name="connsiteY21" fmla="*/ 8096 h 25622"/>
                  <a:gd name="connsiteX22" fmla="*/ 9334 w 10153"/>
                  <a:gd name="connsiteY22" fmla="*/ 10001 h 25622"/>
                  <a:gd name="connsiteX23" fmla="*/ 8192 w 10153"/>
                  <a:gd name="connsiteY23" fmla="*/ 12287 h 25622"/>
                  <a:gd name="connsiteX24" fmla="*/ 4382 w 10153"/>
                  <a:gd name="connsiteY24" fmla="*/ 19907 h 25622"/>
                  <a:gd name="connsiteX25" fmla="*/ 10096 w 10153"/>
                  <a:gd name="connsiteY25" fmla="*/ 16573 h 25622"/>
                  <a:gd name="connsiteX26" fmla="*/ 10096 w 10153"/>
                  <a:gd name="connsiteY26" fmla="*/ 16573 h 25622"/>
                  <a:gd name="connsiteX27" fmla="*/ 10096 w 10153"/>
                  <a:gd name="connsiteY27" fmla="*/ 17050 h 25622"/>
                  <a:gd name="connsiteX28" fmla="*/ 10096 w 10153"/>
                  <a:gd name="connsiteY28" fmla="*/ 19336 h 25622"/>
                  <a:gd name="connsiteX29" fmla="*/ 10096 w 10153"/>
                  <a:gd name="connsiteY29" fmla="*/ 20002 h 25622"/>
                  <a:gd name="connsiteX30" fmla="*/ 571 w 10153"/>
                  <a:gd name="connsiteY30" fmla="*/ 25622 h 25622"/>
                  <a:gd name="connsiteX31" fmla="*/ 95 w 10153"/>
                  <a:gd name="connsiteY31" fmla="*/ 25622 h 25622"/>
                  <a:gd name="connsiteX32" fmla="*/ 95 w 10153"/>
                  <a:gd name="connsiteY32" fmla="*/ 25051 h 25622"/>
                  <a:gd name="connsiteX33" fmla="*/ 95 w 10153"/>
                  <a:gd name="connsiteY33" fmla="*/ 23146 h 25622"/>
                  <a:gd name="connsiteX34" fmla="*/ 95 w 10153"/>
                  <a:gd name="connsiteY34" fmla="*/ 22098 h 25622"/>
                  <a:gd name="connsiteX35" fmla="*/ 95 w 10153"/>
                  <a:gd name="connsiteY35"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53" h="25622">
                    <a:moveTo>
                      <a:pt x="4953" y="10573"/>
                    </a:moveTo>
                    <a:cubicBezTo>
                      <a:pt x="5325" y="9944"/>
                      <a:pt x="5610" y="9277"/>
                      <a:pt x="5810" y="8572"/>
                    </a:cubicBezTo>
                    <a:cubicBezTo>
                      <a:pt x="5858" y="8030"/>
                      <a:pt x="5858" y="7496"/>
                      <a:pt x="5810" y="6953"/>
                    </a:cubicBezTo>
                    <a:cubicBezTo>
                      <a:pt x="6048" y="6344"/>
                      <a:pt x="6048" y="5658"/>
                      <a:pt x="5810" y="5048"/>
                    </a:cubicBezTo>
                    <a:cubicBezTo>
                      <a:pt x="5810" y="5048"/>
                      <a:pt x="4858" y="5048"/>
                      <a:pt x="4096" y="5048"/>
                    </a:cubicBezTo>
                    <a:cubicBezTo>
                      <a:pt x="3362" y="5477"/>
                      <a:pt x="2772" y="6105"/>
                      <a:pt x="2381" y="6858"/>
                    </a:cubicBezTo>
                    <a:cubicBezTo>
                      <a:pt x="2057" y="7725"/>
                      <a:pt x="1800" y="8620"/>
                      <a:pt x="1619" y="9525"/>
                    </a:cubicBezTo>
                    <a:cubicBezTo>
                      <a:pt x="1676" y="9773"/>
                      <a:pt x="1676" y="10039"/>
                      <a:pt x="1619" y="10287"/>
                    </a:cubicBezTo>
                    <a:lnTo>
                      <a:pt x="1619" y="10287"/>
                    </a:lnTo>
                    <a:lnTo>
                      <a:pt x="0" y="11239"/>
                    </a:lnTo>
                    <a:lnTo>
                      <a:pt x="0" y="11239"/>
                    </a:lnTo>
                    <a:cubicBezTo>
                      <a:pt x="0" y="11239"/>
                      <a:pt x="0" y="11239"/>
                      <a:pt x="0" y="10763"/>
                    </a:cubicBezTo>
                    <a:cubicBezTo>
                      <a:pt x="19" y="9735"/>
                      <a:pt x="181" y="8706"/>
                      <a:pt x="476" y="7715"/>
                    </a:cubicBezTo>
                    <a:cubicBezTo>
                      <a:pt x="476" y="6763"/>
                      <a:pt x="1143" y="5810"/>
                      <a:pt x="1524" y="4858"/>
                    </a:cubicBezTo>
                    <a:cubicBezTo>
                      <a:pt x="2010" y="3972"/>
                      <a:pt x="2581" y="3143"/>
                      <a:pt x="3238" y="2381"/>
                    </a:cubicBezTo>
                    <a:cubicBezTo>
                      <a:pt x="3810" y="1714"/>
                      <a:pt x="4486" y="1134"/>
                      <a:pt x="5239" y="667"/>
                    </a:cubicBezTo>
                    <a:cubicBezTo>
                      <a:pt x="5905" y="267"/>
                      <a:pt x="6658" y="38"/>
                      <a:pt x="7429" y="0"/>
                    </a:cubicBezTo>
                    <a:cubicBezTo>
                      <a:pt x="8058" y="67"/>
                      <a:pt x="8639" y="371"/>
                      <a:pt x="9049" y="857"/>
                    </a:cubicBezTo>
                    <a:cubicBezTo>
                      <a:pt x="9496" y="1343"/>
                      <a:pt x="9820" y="1934"/>
                      <a:pt x="10001" y="2572"/>
                    </a:cubicBezTo>
                    <a:cubicBezTo>
                      <a:pt x="10096" y="3362"/>
                      <a:pt x="10096" y="4162"/>
                      <a:pt x="10001" y="4953"/>
                    </a:cubicBezTo>
                    <a:cubicBezTo>
                      <a:pt x="10049" y="5458"/>
                      <a:pt x="10049" y="5972"/>
                      <a:pt x="10001" y="6477"/>
                    </a:cubicBezTo>
                    <a:cubicBezTo>
                      <a:pt x="10087" y="7010"/>
                      <a:pt x="10087" y="7563"/>
                      <a:pt x="10001" y="8096"/>
                    </a:cubicBezTo>
                    <a:cubicBezTo>
                      <a:pt x="9839" y="8753"/>
                      <a:pt x="9611" y="9392"/>
                      <a:pt x="9334" y="10001"/>
                    </a:cubicBezTo>
                    <a:lnTo>
                      <a:pt x="8192" y="12287"/>
                    </a:lnTo>
                    <a:lnTo>
                      <a:pt x="4382" y="19907"/>
                    </a:lnTo>
                    <a:lnTo>
                      <a:pt x="10096" y="16573"/>
                    </a:lnTo>
                    <a:cubicBezTo>
                      <a:pt x="10096" y="16573"/>
                      <a:pt x="10096" y="16573"/>
                      <a:pt x="10096" y="16573"/>
                    </a:cubicBezTo>
                    <a:cubicBezTo>
                      <a:pt x="10096" y="16573"/>
                      <a:pt x="10096" y="16573"/>
                      <a:pt x="10096" y="17050"/>
                    </a:cubicBezTo>
                    <a:lnTo>
                      <a:pt x="10096" y="19336"/>
                    </a:lnTo>
                    <a:cubicBezTo>
                      <a:pt x="10173" y="19555"/>
                      <a:pt x="10173" y="19783"/>
                      <a:pt x="10096" y="20002"/>
                    </a:cubicBezTo>
                    <a:lnTo>
                      <a:pt x="571" y="25622"/>
                    </a:lnTo>
                    <a:lnTo>
                      <a:pt x="95" y="25622"/>
                    </a:lnTo>
                    <a:cubicBezTo>
                      <a:pt x="95" y="25622"/>
                      <a:pt x="95" y="25622"/>
                      <a:pt x="95" y="25051"/>
                    </a:cubicBezTo>
                    <a:lnTo>
                      <a:pt x="95" y="23146"/>
                    </a:lnTo>
                    <a:cubicBezTo>
                      <a:pt x="0" y="22803"/>
                      <a:pt x="0" y="22441"/>
                      <a:pt x="95" y="22098"/>
                    </a:cubicBezTo>
                    <a:cubicBezTo>
                      <a:pt x="95" y="22098"/>
                      <a:pt x="95" y="21431"/>
                      <a:pt x="95"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8" name="Freeform: Shape 37">
                <a:extLst>
                  <a:ext uri="{FF2B5EF4-FFF2-40B4-BE49-F238E27FC236}">
                    <a16:creationId xmlns:a16="http://schemas.microsoft.com/office/drawing/2014/main" id="{F9B52737-1B52-0898-8905-A15AFD132B48}"/>
                  </a:ext>
                </a:extLst>
              </p:cNvPr>
              <p:cNvSpPr/>
              <p:nvPr/>
            </p:nvSpPr>
            <p:spPr>
              <a:xfrm>
                <a:off x="-3642915" y="2957606"/>
                <a:ext cx="10606" cy="24670"/>
              </a:xfrm>
              <a:custGeom>
                <a:avLst/>
                <a:gdLst>
                  <a:gd name="connsiteX0" fmla="*/ 10556 w 10606"/>
                  <a:gd name="connsiteY0" fmla="*/ 6287 h 24670"/>
                  <a:gd name="connsiteX1" fmla="*/ 10556 w 10606"/>
                  <a:gd name="connsiteY1" fmla="*/ 12002 h 24670"/>
                  <a:gd name="connsiteX2" fmla="*/ 10556 w 10606"/>
                  <a:gd name="connsiteY2" fmla="*/ 15621 h 24670"/>
                  <a:gd name="connsiteX3" fmla="*/ 9604 w 10606"/>
                  <a:gd name="connsiteY3" fmla="*/ 18955 h 24670"/>
                  <a:gd name="connsiteX4" fmla="*/ 7889 w 10606"/>
                  <a:gd name="connsiteY4" fmla="*/ 21717 h 24670"/>
                  <a:gd name="connsiteX5" fmla="*/ 5317 w 10606"/>
                  <a:gd name="connsiteY5" fmla="*/ 23813 h 24670"/>
                  <a:gd name="connsiteX6" fmla="*/ 2746 w 10606"/>
                  <a:gd name="connsiteY6" fmla="*/ 24670 h 24670"/>
                  <a:gd name="connsiteX7" fmla="*/ 1031 w 10606"/>
                  <a:gd name="connsiteY7" fmla="*/ 23813 h 24670"/>
                  <a:gd name="connsiteX8" fmla="*/ 79 w 10606"/>
                  <a:gd name="connsiteY8" fmla="*/ 21622 h 24670"/>
                  <a:gd name="connsiteX9" fmla="*/ 79 w 10606"/>
                  <a:gd name="connsiteY9" fmla="*/ 18383 h 24670"/>
                  <a:gd name="connsiteX10" fmla="*/ 79 w 10606"/>
                  <a:gd name="connsiteY10" fmla="*/ 15716 h 24670"/>
                  <a:gd name="connsiteX11" fmla="*/ 79 w 10606"/>
                  <a:gd name="connsiteY11" fmla="*/ 12859 h 24670"/>
                  <a:gd name="connsiteX12" fmla="*/ 79 w 10606"/>
                  <a:gd name="connsiteY12" fmla="*/ 9239 h 24670"/>
                  <a:gd name="connsiteX13" fmla="*/ 1031 w 10606"/>
                  <a:gd name="connsiteY13" fmla="*/ 5906 h 24670"/>
                  <a:gd name="connsiteX14" fmla="*/ 2746 w 10606"/>
                  <a:gd name="connsiteY14" fmla="*/ 3048 h 24670"/>
                  <a:gd name="connsiteX15" fmla="*/ 5317 w 10606"/>
                  <a:gd name="connsiteY15" fmla="*/ 857 h 24670"/>
                  <a:gd name="connsiteX16" fmla="*/ 7889 w 10606"/>
                  <a:gd name="connsiteY16" fmla="*/ 0 h 24670"/>
                  <a:gd name="connsiteX17" fmla="*/ 9604 w 10606"/>
                  <a:gd name="connsiteY17" fmla="*/ 857 h 24670"/>
                  <a:gd name="connsiteX18" fmla="*/ 10556 w 10606"/>
                  <a:gd name="connsiteY18" fmla="*/ 3048 h 24670"/>
                  <a:gd name="connsiteX19" fmla="*/ 10556 w 10606"/>
                  <a:gd name="connsiteY19" fmla="*/ 6287 h 24670"/>
                  <a:gd name="connsiteX20" fmla="*/ 2174 w 10606"/>
                  <a:gd name="connsiteY20" fmla="*/ 16669 h 24670"/>
                  <a:gd name="connsiteX21" fmla="*/ 2936 w 10606"/>
                  <a:gd name="connsiteY21" fmla="*/ 19812 h 24670"/>
                  <a:gd name="connsiteX22" fmla="*/ 4936 w 10606"/>
                  <a:gd name="connsiteY22" fmla="*/ 19812 h 24670"/>
                  <a:gd name="connsiteX23" fmla="*/ 7032 w 10606"/>
                  <a:gd name="connsiteY23" fmla="*/ 17431 h 24670"/>
                  <a:gd name="connsiteX24" fmla="*/ 7699 w 10606"/>
                  <a:gd name="connsiteY24" fmla="*/ 13430 h 24670"/>
                  <a:gd name="connsiteX25" fmla="*/ 7699 w 10606"/>
                  <a:gd name="connsiteY25" fmla="*/ 10763 h 24670"/>
                  <a:gd name="connsiteX26" fmla="*/ 7699 w 10606"/>
                  <a:gd name="connsiteY26" fmla="*/ 8096 h 24670"/>
                  <a:gd name="connsiteX27" fmla="*/ 7032 w 10606"/>
                  <a:gd name="connsiteY27" fmla="*/ 4953 h 24670"/>
                  <a:gd name="connsiteX28" fmla="*/ 4936 w 10606"/>
                  <a:gd name="connsiteY28" fmla="*/ 4953 h 24670"/>
                  <a:gd name="connsiteX29" fmla="*/ 2936 w 10606"/>
                  <a:gd name="connsiteY29" fmla="*/ 7429 h 24670"/>
                  <a:gd name="connsiteX30" fmla="*/ 2174 w 10606"/>
                  <a:gd name="connsiteY30" fmla="*/ 11335 h 24670"/>
                  <a:gd name="connsiteX31" fmla="*/ 2174 w 10606"/>
                  <a:gd name="connsiteY31" fmla="*/ 16764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06" h="24670">
                    <a:moveTo>
                      <a:pt x="10556" y="6287"/>
                    </a:moveTo>
                    <a:lnTo>
                      <a:pt x="10556" y="12002"/>
                    </a:lnTo>
                    <a:cubicBezTo>
                      <a:pt x="10556" y="13240"/>
                      <a:pt x="10556" y="14478"/>
                      <a:pt x="10556" y="15621"/>
                    </a:cubicBezTo>
                    <a:cubicBezTo>
                      <a:pt x="10385" y="16774"/>
                      <a:pt x="10061" y="17888"/>
                      <a:pt x="9604" y="18955"/>
                    </a:cubicBezTo>
                    <a:cubicBezTo>
                      <a:pt x="9127" y="19926"/>
                      <a:pt x="8546" y="20850"/>
                      <a:pt x="7889" y="21717"/>
                    </a:cubicBezTo>
                    <a:cubicBezTo>
                      <a:pt x="7184" y="22584"/>
                      <a:pt x="6308" y="23298"/>
                      <a:pt x="5317" y="23813"/>
                    </a:cubicBezTo>
                    <a:cubicBezTo>
                      <a:pt x="4584" y="24384"/>
                      <a:pt x="3679" y="24689"/>
                      <a:pt x="2746" y="24670"/>
                    </a:cubicBezTo>
                    <a:cubicBezTo>
                      <a:pt x="2069" y="24660"/>
                      <a:pt x="1441" y="24346"/>
                      <a:pt x="1031" y="23813"/>
                    </a:cubicBezTo>
                    <a:cubicBezTo>
                      <a:pt x="583" y="23146"/>
                      <a:pt x="260" y="22403"/>
                      <a:pt x="79" y="21622"/>
                    </a:cubicBezTo>
                    <a:cubicBezTo>
                      <a:pt x="-26" y="20546"/>
                      <a:pt x="-26" y="19460"/>
                      <a:pt x="79" y="18383"/>
                    </a:cubicBezTo>
                    <a:cubicBezTo>
                      <a:pt x="31" y="17497"/>
                      <a:pt x="31" y="16602"/>
                      <a:pt x="79" y="15716"/>
                    </a:cubicBezTo>
                    <a:cubicBezTo>
                      <a:pt x="31" y="14764"/>
                      <a:pt x="31" y="13811"/>
                      <a:pt x="79" y="12859"/>
                    </a:cubicBezTo>
                    <a:cubicBezTo>
                      <a:pt x="-17" y="11659"/>
                      <a:pt x="-17" y="10439"/>
                      <a:pt x="79" y="9239"/>
                    </a:cubicBezTo>
                    <a:cubicBezTo>
                      <a:pt x="317" y="8106"/>
                      <a:pt x="631" y="6991"/>
                      <a:pt x="1031" y="5906"/>
                    </a:cubicBezTo>
                    <a:cubicBezTo>
                      <a:pt x="1488" y="4886"/>
                      <a:pt x="2060" y="3934"/>
                      <a:pt x="2746" y="3048"/>
                    </a:cubicBezTo>
                    <a:cubicBezTo>
                      <a:pt x="3441" y="2153"/>
                      <a:pt x="4317" y="1400"/>
                      <a:pt x="5317" y="857"/>
                    </a:cubicBezTo>
                    <a:cubicBezTo>
                      <a:pt x="6089" y="371"/>
                      <a:pt x="6975" y="76"/>
                      <a:pt x="7889" y="0"/>
                    </a:cubicBezTo>
                    <a:cubicBezTo>
                      <a:pt x="8556" y="48"/>
                      <a:pt x="9175" y="352"/>
                      <a:pt x="9604" y="857"/>
                    </a:cubicBezTo>
                    <a:cubicBezTo>
                      <a:pt x="10108" y="1496"/>
                      <a:pt x="10432" y="2248"/>
                      <a:pt x="10556" y="3048"/>
                    </a:cubicBezTo>
                    <a:cubicBezTo>
                      <a:pt x="10623" y="4124"/>
                      <a:pt x="10623" y="5210"/>
                      <a:pt x="10556" y="6287"/>
                    </a:cubicBezTo>
                    <a:close/>
                    <a:moveTo>
                      <a:pt x="2174" y="16669"/>
                    </a:moveTo>
                    <a:cubicBezTo>
                      <a:pt x="2145" y="17764"/>
                      <a:pt x="2412" y="18850"/>
                      <a:pt x="2936" y="19812"/>
                    </a:cubicBezTo>
                    <a:cubicBezTo>
                      <a:pt x="3317" y="20383"/>
                      <a:pt x="3984" y="20383"/>
                      <a:pt x="4936" y="19812"/>
                    </a:cubicBezTo>
                    <a:cubicBezTo>
                      <a:pt x="5917" y="19317"/>
                      <a:pt x="6660" y="18459"/>
                      <a:pt x="7032" y="17431"/>
                    </a:cubicBezTo>
                    <a:cubicBezTo>
                      <a:pt x="7470" y="16145"/>
                      <a:pt x="7699" y="14792"/>
                      <a:pt x="7699" y="13430"/>
                    </a:cubicBezTo>
                    <a:cubicBezTo>
                      <a:pt x="7746" y="12544"/>
                      <a:pt x="7746" y="11649"/>
                      <a:pt x="7699" y="10763"/>
                    </a:cubicBezTo>
                    <a:cubicBezTo>
                      <a:pt x="7756" y="9877"/>
                      <a:pt x="7756" y="8982"/>
                      <a:pt x="7699" y="8096"/>
                    </a:cubicBezTo>
                    <a:cubicBezTo>
                      <a:pt x="7775" y="7010"/>
                      <a:pt x="7537" y="5915"/>
                      <a:pt x="7032" y="4953"/>
                    </a:cubicBezTo>
                    <a:cubicBezTo>
                      <a:pt x="7032" y="4286"/>
                      <a:pt x="5889" y="4286"/>
                      <a:pt x="4936" y="4953"/>
                    </a:cubicBezTo>
                    <a:cubicBezTo>
                      <a:pt x="3984" y="5496"/>
                      <a:pt x="3270" y="6382"/>
                      <a:pt x="2936" y="7429"/>
                    </a:cubicBezTo>
                    <a:cubicBezTo>
                      <a:pt x="2450" y="8677"/>
                      <a:pt x="2193" y="10001"/>
                      <a:pt x="2174" y="11335"/>
                    </a:cubicBezTo>
                    <a:lnTo>
                      <a:pt x="2174" y="1676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9" name="Freeform: Shape 38">
                <a:extLst>
                  <a:ext uri="{FF2B5EF4-FFF2-40B4-BE49-F238E27FC236}">
                    <a16:creationId xmlns:a16="http://schemas.microsoft.com/office/drawing/2014/main" id="{DA7E7E77-D8E0-5358-3ABC-5B901090265A}"/>
                  </a:ext>
                </a:extLst>
              </p:cNvPr>
              <p:cNvSpPr/>
              <p:nvPr/>
            </p:nvSpPr>
            <p:spPr>
              <a:xfrm>
                <a:off x="-3629026" y="2950177"/>
                <a:ext cx="10146" cy="25622"/>
              </a:xfrm>
              <a:custGeom>
                <a:avLst/>
                <a:gdLst>
                  <a:gd name="connsiteX0" fmla="*/ 5525 w 10146"/>
                  <a:gd name="connsiteY0" fmla="*/ 10096 h 25622"/>
                  <a:gd name="connsiteX1" fmla="*/ 6287 w 10146"/>
                  <a:gd name="connsiteY1" fmla="*/ 8096 h 25622"/>
                  <a:gd name="connsiteX2" fmla="*/ 6287 w 10146"/>
                  <a:gd name="connsiteY2" fmla="*/ 6477 h 25622"/>
                  <a:gd name="connsiteX3" fmla="*/ 5715 w 10146"/>
                  <a:gd name="connsiteY3" fmla="*/ 4572 h 25622"/>
                  <a:gd name="connsiteX4" fmla="*/ 4000 w 10146"/>
                  <a:gd name="connsiteY4" fmla="*/ 4572 h 25622"/>
                  <a:gd name="connsiteX5" fmla="*/ 2381 w 10146"/>
                  <a:gd name="connsiteY5" fmla="*/ 6382 h 25622"/>
                  <a:gd name="connsiteX6" fmla="*/ 1619 w 10146"/>
                  <a:gd name="connsiteY6" fmla="*/ 9049 h 25622"/>
                  <a:gd name="connsiteX7" fmla="*/ 1619 w 10146"/>
                  <a:gd name="connsiteY7" fmla="*/ 9811 h 25622"/>
                  <a:gd name="connsiteX8" fmla="*/ 1619 w 10146"/>
                  <a:gd name="connsiteY8" fmla="*/ 9811 h 25622"/>
                  <a:gd name="connsiteX9" fmla="*/ 0 w 10146"/>
                  <a:gd name="connsiteY9" fmla="*/ 10763 h 25622"/>
                  <a:gd name="connsiteX10" fmla="*/ 0 w 10146"/>
                  <a:gd name="connsiteY10" fmla="*/ 10763 h 25622"/>
                  <a:gd name="connsiteX11" fmla="*/ 476 w 10146"/>
                  <a:gd name="connsiteY11" fmla="*/ 7715 h 25622"/>
                  <a:gd name="connsiteX12" fmla="*/ 1619 w 10146"/>
                  <a:gd name="connsiteY12" fmla="*/ 4858 h 25622"/>
                  <a:gd name="connsiteX13" fmla="*/ 3238 w 10146"/>
                  <a:gd name="connsiteY13" fmla="*/ 2381 h 25622"/>
                  <a:gd name="connsiteX14" fmla="*/ 5239 w 10146"/>
                  <a:gd name="connsiteY14" fmla="*/ 667 h 25622"/>
                  <a:gd name="connsiteX15" fmla="*/ 7525 w 10146"/>
                  <a:gd name="connsiteY15" fmla="*/ 0 h 25622"/>
                  <a:gd name="connsiteX16" fmla="*/ 9049 w 10146"/>
                  <a:gd name="connsiteY16" fmla="*/ 857 h 25622"/>
                  <a:gd name="connsiteX17" fmla="*/ 10001 w 10146"/>
                  <a:gd name="connsiteY17" fmla="*/ 2572 h 25622"/>
                  <a:gd name="connsiteX18" fmla="*/ 10001 w 10146"/>
                  <a:gd name="connsiteY18" fmla="*/ 4953 h 25622"/>
                  <a:gd name="connsiteX19" fmla="*/ 10001 w 10146"/>
                  <a:gd name="connsiteY19" fmla="*/ 6477 h 25622"/>
                  <a:gd name="connsiteX20" fmla="*/ 10001 w 10146"/>
                  <a:gd name="connsiteY20" fmla="*/ 8096 h 25622"/>
                  <a:gd name="connsiteX21" fmla="*/ 9334 w 10146"/>
                  <a:gd name="connsiteY21" fmla="*/ 10001 h 25622"/>
                  <a:gd name="connsiteX22" fmla="*/ 8096 w 10146"/>
                  <a:gd name="connsiteY22" fmla="*/ 12287 h 25622"/>
                  <a:gd name="connsiteX23" fmla="*/ 4286 w 10146"/>
                  <a:gd name="connsiteY23" fmla="*/ 19907 h 25622"/>
                  <a:gd name="connsiteX24" fmla="*/ 10096 w 10146"/>
                  <a:gd name="connsiteY24" fmla="*/ 16574 h 25622"/>
                  <a:gd name="connsiteX25" fmla="*/ 10096 w 10146"/>
                  <a:gd name="connsiteY25" fmla="*/ 16574 h 25622"/>
                  <a:gd name="connsiteX26" fmla="*/ 10096 w 10146"/>
                  <a:gd name="connsiteY26" fmla="*/ 17050 h 25622"/>
                  <a:gd name="connsiteX27" fmla="*/ 10096 w 10146"/>
                  <a:gd name="connsiteY27" fmla="*/ 19336 h 25622"/>
                  <a:gd name="connsiteX28" fmla="*/ 10096 w 10146"/>
                  <a:gd name="connsiteY28" fmla="*/ 20003 h 25622"/>
                  <a:gd name="connsiteX29" fmla="*/ 571 w 10146"/>
                  <a:gd name="connsiteY29" fmla="*/ 25622 h 25622"/>
                  <a:gd name="connsiteX30" fmla="*/ 571 w 10146"/>
                  <a:gd name="connsiteY30" fmla="*/ 25622 h 25622"/>
                  <a:gd name="connsiteX31" fmla="*/ 571 w 10146"/>
                  <a:gd name="connsiteY31" fmla="*/ 25051 h 25622"/>
                  <a:gd name="connsiteX32" fmla="*/ 571 w 10146"/>
                  <a:gd name="connsiteY32" fmla="*/ 23146 h 25622"/>
                  <a:gd name="connsiteX33" fmla="*/ 571 w 10146"/>
                  <a:gd name="connsiteY33" fmla="*/ 22098 h 25622"/>
                  <a:gd name="connsiteX34" fmla="*/ 571 w 10146"/>
                  <a:gd name="connsiteY34"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46" h="25622">
                    <a:moveTo>
                      <a:pt x="5525" y="10096"/>
                    </a:moveTo>
                    <a:cubicBezTo>
                      <a:pt x="5867" y="9468"/>
                      <a:pt x="6125" y="8792"/>
                      <a:pt x="6287" y="8096"/>
                    </a:cubicBezTo>
                    <a:cubicBezTo>
                      <a:pt x="6325" y="7553"/>
                      <a:pt x="6325" y="7020"/>
                      <a:pt x="6287" y="6477"/>
                    </a:cubicBezTo>
                    <a:cubicBezTo>
                      <a:pt x="6353" y="5791"/>
                      <a:pt x="6144" y="5106"/>
                      <a:pt x="5715" y="4572"/>
                    </a:cubicBezTo>
                    <a:cubicBezTo>
                      <a:pt x="5715" y="4572"/>
                      <a:pt x="4858" y="4572"/>
                      <a:pt x="4000" y="4572"/>
                    </a:cubicBezTo>
                    <a:cubicBezTo>
                      <a:pt x="3277" y="4982"/>
                      <a:pt x="2705" y="5610"/>
                      <a:pt x="2381" y="6382"/>
                    </a:cubicBezTo>
                    <a:cubicBezTo>
                      <a:pt x="1972" y="7220"/>
                      <a:pt x="1715" y="8125"/>
                      <a:pt x="1619" y="9049"/>
                    </a:cubicBezTo>
                    <a:cubicBezTo>
                      <a:pt x="1619" y="9049"/>
                      <a:pt x="1619" y="9620"/>
                      <a:pt x="1619" y="9811"/>
                    </a:cubicBezTo>
                    <a:cubicBezTo>
                      <a:pt x="1619" y="10001"/>
                      <a:pt x="1619" y="9811"/>
                      <a:pt x="1619" y="9811"/>
                    </a:cubicBezTo>
                    <a:lnTo>
                      <a:pt x="0" y="10763"/>
                    </a:lnTo>
                    <a:lnTo>
                      <a:pt x="0" y="10763"/>
                    </a:lnTo>
                    <a:cubicBezTo>
                      <a:pt x="67" y="9735"/>
                      <a:pt x="229" y="8715"/>
                      <a:pt x="476" y="7715"/>
                    </a:cubicBezTo>
                    <a:cubicBezTo>
                      <a:pt x="772" y="6734"/>
                      <a:pt x="1153" y="5772"/>
                      <a:pt x="1619" y="4858"/>
                    </a:cubicBezTo>
                    <a:cubicBezTo>
                      <a:pt x="2105" y="4000"/>
                      <a:pt x="2648" y="3172"/>
                      <a:pt x="3238" y="2381"/>
                    </a:cubicBezTo>
                    <a:lnTo>
                      <a:pt x="5239" y="667"/>
                    </a:lnTo>
                    <a:cubicBezTo>
                      <a:pt x="5934" y="248"/>
                      <a:pt x="6715" y="19"/>
                      <a:pt x="7525" y="0"/>
                    </a:cubicBezTo>
                    <a:cubicBezTo>
                      <a:pt x="8125" y="76"/>
                      <a:pt x="8677" y="381"/>
                      <a:pt x="9049" y="857"/>
                    </a:cubicBezTo>
                    <a:cubicBezTo>
                      <a:pt x="9535" y="1324"/>
                      <a:pt x="9858" y="1915"/>
                      <a:pt x="10001" y="2572"/>
                    </a:cubicBezTo>
                    <a:cubicBezTo>
                      <a:pt x="10096" y="3362"/>
                      <a:pt x="10096" y="4163"/>
                      <a:pt x="10001" y="4953"/>
                    </a:cubicBezTo>
                    <a:lnTo>
                      <a:pt x="10001" y="6477"/>
                    </a:lnTo>
                    <a:lnTo>
                      <a:pt x="10001" y="8096"/>
                    </a:lnTo>
                    <a:lnTo>
                      <a:pt x="9334" y="10001"/>
                    </a:lnTo>
                    <a:cubicBezTo>
                      <a:pt x="8992" y="10801"/>
                      <a:pt x="8582" y="11563"/>
                      <a:pt x="8096" y="12287"/>
                    </a:cubicBezTo>
                    <a:lnTo>
                      <a:pt x="4286" y="19907"/>
                    </a:lnTo>
                    <a:lnTo>
                      <a:pt x="10096" y="16574"/>
                    </a:lnTo>
                    <a:lnTo>
                      <a:pt x="10096" y="16574"/>
                    </a:lnTo>
                    <a:cubicBezTo>
                      <a:pt x="10163" y="16726"/>
                      <a:pt x="10163" y="16897"/>
                      <a:pt x="10096" y="17050"/>
                    </a:cubicBezTo>
                    <a:lnTo>
                      <a:pt x="10096" y="19336"/>
                    </a:lnTo>
                    <a:cubicBezTo>
                      <a:pt x="10135" y="19555"/>
                      <a:pt x="10135" y="19784"/>
                      <a:pt x="10096" y="20003"/>
                    </a:cubicBezTo>
                    <a:lnTo>
                      <a:pt x="571" y="25622"/>
                    </a:lnTo>
                    <a:cubicBezTo>
                      <a:pt x="571" y="25622"/>
                      <a:pt x="571" y="25622"/>
                      <a:pt x="571" y="25622"/>
                    </a:cubicBezTo>
                    <a:cubicBezTo>
                      <a:pt x="495" y="25441"/>
                      <a:pt x="495" y="25232"/>
                      <a:pt x="571" y="25051"/>
                    </a:cubicBezTo>
                    <a:lnTo>
                      <a:pt x="571" y="23146"/>
                    </a:lnTo>
                    <a:cubicBezTo>
                      <a:pt x="514" y="22803"/>
                      <a:pt x="514" y="22441"/>
                      <a:pt x="571" y="22098"/>
                    </a:cubicBezTo>
                    <a:cubicBezTo>
                      <a:pt x="552" y="21841"/>
                      <a:pt x="552" y="21593"/>
                      <a:pt x="571"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467A8191-B585-E163-580A-4AA855954909}"/>
                  </a:ext>
                </a:extLst>
              </p:cNvPr>
              <p:cNvSpPr/>
              <p:nvPr/>
            </p:nvSpPr>
            <p:spPr>
              <a:xfrm>
                <a:off x="-3616253" y="2942176"/>
                <a:ext cx="10603" cy="24671"/>
              </a:xfrm>
              <a:custGeom>
                <a:avLst/>
                <a:gdLst>
                  <a:gd name="connsiteX0" fmla="*/ 10468 w 10603"/>
                  <a:gd name="connsiteY0" fmla="*/ 6572 h 24671"/>
                  <a:gd name="connsiteX1" fmla="*/ 10468 w 10603"/>
                  <a:gd name="connsiteY1" fmla="*/ 7906 h 24671"/>
                  <a:gd name="connsiteX2" fmla="*/ 10468 w 10603"/>
                  <a:gd name="connsiteY2" fmla="*/ 10573 h 24671"/>
                  <a:gd name="connsiteX3" fmla="*/ 10468 w 10603"/>
                  <a:gd name="connsiteY3" fmla="*/ 12002 h 24671"/>
                  <a:gd name="connsiteX4" fmla="*/ 10468 w 10603"/>
                  <a:gd name="connsiteY4" fmla="*/ 15621 h 24671"/>
                  <a:gd name="connsiteX5" fmla="*/ 9515 w 10603"/>
                  <a:gd name="connsiteY5" fmla="*/ 18955 h 24671"/>
                  <a:gd name="connsiteX6" fmla="*/ 7896 w 10603"/>
                  <a:gd name="connsiteY6" fmla="*/ 21717 h 24671"/>
                  <a:gd name="connsiteX7" fmla="*/ 5325 w 10603"/>
                  <a:gd name="connsiteY7" fmla="*/ 23813 h 24671"/>
                  <a:gd name="connsiteX8" fmla="*/ 2753 w 10603"/>
                  <a:gd name="connsiteY8" fmla="*/ 24670 h 24671"/>
                  <a:gd name="connsiteX9" fmla="*/ 1038 w 10603"/>
                  <a:gd name="connsiteY9" fmla="*/ 23813 h 24671"/>
                  <a:gd name="connsiteX10" fmla="*/ 86 w 10603"/>
                  <a:gd name="connsiteY10" fmla="*/ 21622 h 24671"/>
                  <a:gd name="connsiteX11" fmla="*/ 86 w 10603"/>
                  <a:gd name="connsiteY11" fmla="*/ 18384 h 24671"/>
                  <a:gd name="connsiteX12" fmla="*/ 86 w 10603"/>
                  <a:gd name="connsiteY12" fmla="*/ 12859 h 24671"/>
                  <a:gd name="connsiteX13" fmla="*/ 86 w 10603"/>
                  <a:gd name="connsiteY13" fmla="*/ 9239 h 24671"/>
                  <a:gd name="connsiteX14" fmla="*/ 1038 w 10603"/>
                  <a:gd name="connsiteY14" fmla="*/ 5906 h 24671"/>
                  <a:gd name="connsiteX15" fmla="*/ 2753 w 10603"/>
                  <a:gd name="connsiteY15" fmla="*/ 3048 h 24671"/>
                  <a:gd name="connsiteX16" fmla="*/ 5325 w 10603"/>
                  <a:gd name="connsiteY16" fmla="*/ 857 h 24671"/>
                  <a:gd name="connsiteX17" fmla="*/ 7896 w 10603"/>
                  <a:gd name="connsiteY17" fmla="*/ 0 h 24671"/>
                  <a:gd name="connsiteX18" fmla="*/ 9515 w 10603"/>
                  <a:gd name="connsiteY18" fmla="*/ 857 h 24671"/>
                  <a:gd name="connsiteX19" fmla="*/ 10468 w 10603"/>
                  <a:gd name="connsiteY19" fmla="*/ 3048 h 24671"/>
                  <a:gd name="connsiteX20" fmla="*/ 10468 w 10603"/>
                  <a:gd name="connsiteY20" fmla="*/ 6572 h 24671"/>
                  <a:gd name="connsiteX21" fmla="*/ 2086 w 10603"/>
                  <a:gd name="connsiteY21" fmla="*/ 16955 h 24671"/>
                  <a:gd name="connsiteX22" fmla="*/ 2848 w 10603"/>
                  <a:gd name="connsiteY22" fmla="*/ 20098 h 24671"/>
                  <a:gd name="connsiteX23" fmla="*/ 4943 w 10603"/>
                  <a:gd name="connsiteY23" fmla="*/ 20098 h 24671"/>
                  <a:gd name="connsiteX24" fmla="*/ 6944 w 10603"/>
                  <a:gd name="connsiteY24" fmla="*/ 17717 h 24671"/>
                  <a:gd name="connsiteX25" fmla="*/ 7706 w 10603"/>
                  <a:gd name="connsiteY25" fmla="*/ 13716 h 24671"/>
                  <a:gd name="connsiteX26" fmla="*/ 7706 w 10603"/>
                  <a:gd name="connsiteY26" fmla="*/ 8382 h 24671"/>
                  <a:gd name="connsiteX27" fmla="*/ 6944 w 10603"/>
                  <a:gd name="connsiteY27" fmla="*/ 5239 h 24671"/>
                  <a:gd name="connsiteX28" fmla="*/ 4943 w 10603"/>
                  <a:gd name="connsiteY28" fmla="*/ 5239 h 24671"/>
                  <a:gd name="connsiteX29" fmla="*/ 2848 w 10603"/>
                  <a:gd name="connsiteY29" fmla="*/ 7715 h 24671"/>
                  <a:gd name="connsiteX30" fmla="*/ 2086 w 10603"/>
                  <a:gd name="connsiteY30" fmla="*/ 11621 h 24671"/>
                  <a:gd name="connsiteX31" fmla="*/ 2086 w 10603"/>
                  <a:gd name="connsiteY31" fmla="*/ 17050 h 2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03" h="24671">
                    <a:moveTo>
                      <a:pt x="10468" y="6572"/>
                    </a:moveTo>
                    <a:cubicBezTo>
                      <a:pt x="10468" y="6572"/>
                      <a:pt x="10468" y="7430"/>
                      <a:pt x="10468" y="7906"/>
                    </a:cubicBezTo>
                    <a:lnTo>
                      <a:pt x="10468" y="10573"/>
                    </a:lnTo>
                    <a:cubicBezTo>
                      <a:pt x="10468" y="11144"/>
                      <a:pt x="10468" y="11526"/>
                      <a:pt x="10468" y="12002"/>
                    </a:cubicBezTo>
                    <a:cubicBezTo>
                      <a:pt x="10611" y="13202"/>
                      <a:pt x="10611" y="14421"/>
                      <a:pt x="10468" y="15621"/>
                    </a:cubicBezTo>
                    <a:cubicBezTo>
                      <a:pt x="10297" y="16774"/>
                      <a:pt x="9973" y="17888"/>
                      <a:pt x="9515" y="18955"/>
                    </a:cubicBezTo>
                    <a:cubicBezTo>
                      <a:pt x="9106" y="19945"/>
                      <a:pt x="8563" y="20879"/>
                      <a:pt x="7896" y="21717"/>
                    </a:cubicBezTo>
                    <a:cubicBezTo>
                      <a:pt x="7153" y="22546"/>
                      <a:pt x="6287" y="23251"/>
                      <a:pt x="5325" y="23813"/>
                    </a:cubicBezTo>
                    <a:cubicBezTo>
                      <a:pt x="4591" y="24384"/>
                      <a:pt x="3686" y="24689"/>
                      <a:pt x="2753" y="24670"/>
                    </a:cubicBezTo>
                    <a:cubicBezTo>
                      <a:pt x="2077" y="24699"/>
                      <a:pt x="1429" y="24375"/>
                      <a:pt x="1038" y="23813"/>
                    </a:cubicBezTo>
                    <a:cubicBezTo>
                      <a:pt x="524" y="23184"/>
                      <a:pt x="191" y="22432"/>
                      <a:pt x="86" y="21622"/>
                    </a:cubicBezTo>
                    <a:cubicBezTo>
                      <a:pt x="-29" y="20546"/>
                      <a:pt x="-29" y="19460"/>
                      <a:pt x="86" y="18384"/>
                    </a:cubicBezTo>
                    <a:lnTo>
                      <a:pt x="86" y="12859"/>
                    </a:lnTo>
                    <a:cubicBezTo>
                      <a:pt x="-10" y="11659"/>
                      <a:pt x="-10" y="10440"/>
                      <a:pt x="86" y="9239"/>
                    </a:cubicBezTo>
                    <a:cubicBezTo>
                      <a:pt x="229" y="8087"/>
                      <a:pt x="552" y="6963"/>
                      <a:pt x="1038" y="5906"/>
                    </a:cubicBezTo>
                    <a:cubicBezTo>
                      <a:pt x="1457" y="4867"/>
                      <a:pt x="2038" y="3905"/>
                      <a:pt x="2753" y="3048"/>
                    </a:cubicBezTo>
                    <a:cubicBezTo>
                      <a:pt x="3448" y="2153"/>
                      <a:pt x="4324" y="1400"/>
                      <a:pt x="5325" y="857"/>
                    </a:cubicBezTo>
                    <a:cubicBezTo>
                      <a:pt x="6086" y="343"/>
                      <a:pt x="6982" y="48"/>
                      <a:pt x="7896" y="0"/>
                    </a:cubicBezTo>
                    <a:cubicBezTo>
                      <a:pt x="8544" y="-9"/>
                      <a:pt x="9154" y="315"/>
                      <a:pt x="9515" y="857"/>
                    </a:cubicBezTo>
                    <a:cubicBezTo>
                      <a:pt x="10020" y="1496"/>
                      <a:pt x="10344" y="2248"/>
                      <a:pt x="10468" y="3048"/>
                    </a:cubicBezTo>
                    <a:cubicBezTo>
                      <a:pt x="10649" y="4220"/>
                      <a:pt x="10649" y="5401"/>
                      <a:pt x="10468" y="6572"/>
                    </a:cubicBezTo>
                    <a:close/>
                    <a:moveTo>
                      <a:pt x="2086" y="16955"/>
                    </a:moveTo>
                    <a:cubicBezTo>
                      <a:pt x="2105" y="18050"/>
                      <a:pt x="2372" y="19117"/>
                      <a:pt x="2848" y="20098"/>
                    </a:cubicBezTo>
                    <a:cubicBezTo>
                      <a:pt x="2848" y="20669"/>
                      <a:pt x="3896" y="20669"/>
                      <a:pt x="4943" y="20098"/>
                    </a:cubicBezTo>
                    <a:cubicBezTo>
                      <a:pt x="5886" y="19593"/>
                      <a:pt x="6610" y="18736"/>
                      <a:pt x="6944" y="17717"/>
                    </a:cubicBezTo>
                    <a:cubicBezTo>
                      <a:pt x="7410" y="16431"/>
                      <a:pt x="7677" y="15078"/>
                      <a:pt x="7706" y="13716"/>
                    </a:cubicBezTo>
                    <a:lnTo>
                      <a:pt x="7706" y="8382"/>
                    </a:lnTo>
                    <a:cubicBezTo>
                      <a:pt x="7753" y="7287"/>
                      <a:pt x="7487" y="6191"/>
                      <a:pt x="6944" y="5239"/>
                    </a:cubicBezTo>
                    <a:cubicBezTo>
                      <a:pt x="6944" y="4572"/>
                      <a:pt x="5896" y="4572"/>
                      <a:pt x="4943" y="5239"/>
                    </a:cubicBezTo>
                    <a:cubicBezTo>
                      <a:pt x="3943" y="5753"/>
                      <a:pt x="3181" y="6639"/>
                      <a:pt x="2848" y="7715"/>
                    </a:cubicBezTo>
                    <a:cubicBezTo>
                      <a:pt x="2410" y="8973"/>
                      <a:pt x="2153" y="10287"/>
                      <a:pt x="2086" y="11621"/>
                    </a:cubicBezTo>
                    <a:lnTo>
                      <a:pt x="2086" y="17050"/>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1" name="Freeform: Shape 40">
                <a:extLst>
                  <a:ext uri="{FF2B5EF4-FFF2-40B4-BE49-F238E27FC236}">
                    <a16:creationId xmlns:a16="http://schemas.microsoft.com/office/drawing/2014/main" id="{171B2951-0269-4D7E-A98E-F612F9B55EB9}"/>
                  </a:ext>
                </a:extLst>
              </p:cNvPr>
              <p:cNvSpPr/>
              <p:nvPr/>
            </p:nvSpPr>
            <p:spPr>
              <a:xfrm>
                <a:off x="-3785902" y="3040569"/>
                <a:ext cx="10037" cy="25622"/>
              </a:xfrm>
              <a:custGeom>
                <a:avLst/>
                <a:gdLst>
                  <a:gd name="connsiteX0" fmla="*/ 5620 w 10037"/>
                  <a:gd name="connsiteY0" fmla="*/ 10192 h 25622"/>
                  <a:gd name="connsiteX1" fmla="*/ 6382 w 10037"/>
                  <a:gd name="connsiteY1" fmla="*/ 8192 h 25622"/>
                  <a:gd name="connsiteX2" fmla="*/ 6382 w 10037"/>
                  <a:gd name="connsiteY2" fmla="*/ 6572 h 25622"/>
                  <a:gd name="connsiteX3" fmla="*/ 5906 w 10037"/>
                  <a:gd name="connsiteY3" fmla="*/ 4667 h 25622"/>
                  <a:gd name="connsiteX4" fmla="*/ 4191 w 10037"/>
                  <a:gd name="connsiteY4" fmla="*/ 4667 h 25622"/>
                  <a:gd name="connsiteX5" fmla="*/ 2477 w 10037"/>
                  <a:gd name="connsiteY5" fmla="*/ 6477 h 25622"/>
                  <a:gd name="connsiteX6" fmla="*/ 1715 w 10037"/>
                  <a:gd name="connsiteY6" fmla="*/ 9144 h 25622"/>
                  <a:gd name="connsiteX7" fmla="*/ 1715 w 10037"/>
                  <a:gd name="connsiteY7" fmla="*/ 9906 h 25622"/>
                  <a:gd name="connsiteX8" fmla="*/ 1715 w 10037"/>
                  <a:gd name="connsiteY8" fmla="*/ 9906 h 25622"/>
                  <a:gd name="connsiteX9" fmla="*/ 0 w 10037"/>
                  <a:gd name="connsiteY9" fmla="*/ 10763 h 25622"/>
                  <a:gd name="connsiteX10" fmla="*/ 0 w 10037"/>
                  <a:gd name="connsiteY10" fmla="*/ 10763 h 25622"/>
                  <a:gd name="connsiteX11" fmla="*/ 0 w 10037"/>
                  <a:gd name="connsiteY11" fmla="*/ 10763 h 25622"/>
                  <a:gd name="connsiteX12" fmla="*/ 476 w 10037"/>
                  <a:gd name="connsiteY12" fmla="*/ 7715 h 25622"/>
                  <a:gd name="connsiteX13" fmla="*/ 1524 w 10037"/>
                  <a:gd name="connsiteY13" fmla="*/ 4858 h 25622"/>
                  <a:gd name="connsiteX14" fmla="*/ 3143 w 10037"/>
                  <a:gd name="connsiteY14" fmla="*/ 2381 h 25622"/>
                  <a:gd name="connsiteX15" fmla="*/ 5239 w 10037"/>
                  <a:gd name="connsiteY15" fmla="*/ 667 h 25622"/>
                  <a:gd name="connsiteX16" fmla="*/ 7429 w 10037"/>
                  <a:gd name="connsiteY16" fmla="*/ 0 h 25622"/>
                  <a:gd name="connsiteX17" fmla="*/ 9049 w 10037"/>
                  <a:gd name="connsiteY17" fmla="*/ 857 h 25622"/>
                  <a:gd name="connsiteX18" fmla="*/ 9906 w 10037"/>
                  <a:gd name="connsiteY18" fmla="*/ 2572 h 25622"/>
                  <a:gd name="connsiteX19" fmla="*/ 9906 w 10037"/>
                  <a:gd name="connsiteY19" fmla="*/ 4953 h 25622"/>
                  <a:gd name="connsiteX20" fmla="*/ 9906 w 10037"/>
                  <a:gd name="connsiteY20" fmla="*/ 6477 h 25622"/>
                  <a:gd name="connsiteX21" fmla="*/ 9906 w 10037"/>
                  <a:gd name="connsiteY21" fmla="*/ 8096 h 25622"/>
                  <a:gd name="connsiteX22" fmla="*/ 9239 w 10037"/>
                  <a:gd name="connsiteY22" fmla="*/ 10001 h 25622"/>
                  <a:gd name="connsiteX23" fmla="*/ 8096 w 10037"/>
                  <a:gd name="connsiteY23" fmla="*/ 12287 h 25622"/>
                  <a:gd name="connsiteX24" fmla="*/ 4191 w 10037"/>
                  <a:gd name="connsiteY24" fmla="*/ 19907 h 25622"/>
                  <a:gd name="connsiteX25" fmla="*/ 10001 w 10037"/>
                  <a:gd name="connsiteY25" fmla="*/ 16574 h 25622"/>
                  <a:gd name="connsiteX26" fmla="*/ 10001 w 10037"/>
                  <a:gd name="connsiteY26" fmla="*/ 16574 h 25622"/>
                  <a:gd name="connsiteX27" fmla="*/ 10001 w 10037"/>
                  <a:gd name="connsiteY27" fmla="*/ 17050 h 25622"/>
                  <a:gd name="connsiteX28" fmla="*/ 10001 w 10037"/>
                  <a:gd name="connsiteY28" fmla="*/ 19336 h 25622"/>
                  <a:gd name="connsiteX29" fmla="*/ 10001 w 10037"/>
                  <a:gd name="connsiteY29" fmla="*/ 20003 h 25622"/>
                  <a:gd name="connsiteX30" fmla="*/ 476 w 10037"/>
                  <a:gd name="connsiteY30" fmla="*/ 25622 h 25622"/>
                  <a:gd name="connsiteX31" fmla="*/ 476 w 10037"/>
                  <a:gd name="connsiteY31" fmla="*/ 25622 h 25622"/>
                  <a:gd name="connsiteX32" fmla="*/ 476 w 10037"/>
                  <a:gd name="connsiteY32" fmla="*/ 25051 h 25622"/>
                  <a:gd name="connsiteX33" fmla="*/ 476 w 10037"/>
                  <a:gd name="connsiteY33" fmla="*/ 23146 h 25622"/>
                  <a:gd name="connsiteX34" fmla="*/ 476 w 10037"/>
                  <a:gd name="connsiteY34" fmla="*/ 22098 h 25622"/>
                  <a:gd name="connsiteX35" fmla="*/ 476 w 10037"/>
                  <a:gd name="connsiteY35"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7" h="25622">
                    <a:moveTo>
                      <a:pt x="5620" y="10192"/>
                    </a:moveTo>
                    <a:cubicBezTo>
                      <a:pt x="5963" y="9563"/>
                      <a:pt x="6220" y="8887"/>
                      <a:pt x="6382" y="8192"/>
                    </a:cubicBezTo>
                    <a:cubicBezTo>
                      <a:pt x="6467" y="7658"/>
                      <a:pt x="6467" y="7106"/>
                      <a:pt x="6382" y="6572"/>
                    </a:cubicBezTo>
                    <a:cubicBezTo>
                      <a:pt x="6420" y="5905"/>
                      <a:pt x="6258" y="5239"/>
                      <a:pt x="5906" y="4667"/>
                    </a:cubicBezTo>
                    <a:cubicBezTo>
                      <a:pt x="5906" y="4667"/>
                      <a:pt x="4953" y="4667"/>
                      <a:pt x="4191" y="4667"/>
                    </a:cubicBezTo>
                    <a:cubicBezTo>
                      <a:pt x="3458" y="5096"/>
                      <a:pt x="2867" y="5725"/>
                      <a:pt x="2477" y="6477"/>
                    </a:cubicBezTo>
                    <a:cubicBezTo>
                      <a:pt x="2124" y="7334"/>
                      <a:pt x="1867" y="8230"/>
                      <a:pt x="1715" y="9144"/>
                    </a:cubicBezTo>
                    <a:cubicBezTo>
                      <a:pt x="1772" y="9392"/>
                      <a:pt x="1772" y="9658"/>
                      <a:pt x="1715" y="9906"/>
                    </a:cubicBezTo>
                    <a:lnTo>
                      <a:pt x="1715" y="9906"/>
                    </a:lnTo>
                    <a:lnTo>
                      <a:pt x="0" y="10763"/>
                    </a:lnTo>
                    <a:lnTo>
                      <a:pt x="0" y="10763"/>
                    </a:lnTo>
                    <a:lnTo>
                      <a:pt x="0" y="10763"/>
                    </a:lnTo>
                    <a:cubicBezTo>
                      <a:pt x="29" y="9735"/>
                      <a:pt x="191" y="8706"/>
                      <a:pt x="476" y="7715"/>
                    </a:cubicBezTo>
                    <a:cubicBezTo>
                      <a:pt x="695" y="6725"/>
                      <a:pt x="1048" y="5763"/>
                      <a:pt x="1524" y="4858"/>
                    </a:cubicBezTo>
                    <a:cubicBezTo>
                      <a:pt x="2010" y="4000"/>
                      <a:pt x="2553" y="3172"/>
                      <a:pt x="3143" y="2381"/>
                    </a:cubicBezTo>
                    <a:cubicBezTo>
                      <a:pt x="3772" y="1733"/>
                      <a:pt x="4477" y="1153"/>
                      <a:pt x="5239" y="667"/>
                    </a:cubicBezTo>
                    <a:cubicBezTo>
                      <a:pt x="5906" y="267"/>
                      <a:pt x="6658" y="38"/>
                      <a:pt x="7429" y="0"/>
                    </a:cubicBezTo>
                    <a:cubicBezTo>
                      <a:pt x="8058" y="86"/>
                      <a:pt x="8630" y="391"/>
                      <a:pt x="9049" y="857"/>
                    </a:cubicBezTo>
                    <a:cubicBezTo>
                      <a:pt x="9458" y="1353"/>
                      <a:pt x="9754" y="1943"/>
                      <a:pt x="9906" y="2572"/>
                    </a:cubicBezTo>
                    <a:cubicBezTo>
                      <a:pt x="10049" y="3362"/>
                      <a:pt x="10049" y="4162"/>
                      <a:pt x="9906" y="4953"/>
                    </a:cubicBezTo>
                    <a:cubicBezTo>
                      <a:pt x="9906" y="5429"/>
                      <a:pt x="9906" y="6001"/>
                      <a:pt x="9906" y="6477"/>
                    </a:cubicBezTo>
                    <a:cubicBezTo>
                      <a:pt x="9992" y="7010"/>
                      <a:pt x="9992" y="7563"/>
                      <a:pt x="9906" y="8096"/>
                    </a:cubicBezTo>
                    <a:lnTo>
                      <a:pt x="9239" y="10001"/>
                    </a:lnTo>
                    <a:cubicBezTo>
                      <a:pt x="8896" y="10782"/>
                      <a:pt x="8515" y="11544"/>
                      <a:pt x="8096" y="12287"/>
                    </a:cubicBezTo>
                    <a:lnTo>
                      <a:pt x="4191" y="19907"/>
                    </a:lnTo>
                    <a:lnTo>
                      <a:pt x="10001" y="16574"/>
                    </a:lnTo>
                    <a:cubicBezTo>
                      <a:pt x="10001" y="16574"/>
                      <a:pt x="10001" y="16574"/>
                      <a:pt x="10001" y="16574"/>
                    </a:cubicBezTo>
                    <a:cubicBezTo>
                      <a:pt x="10049" y="16726"/>
                      <a:pt x="10049" y="16897"/>
                      <a:pt x="10001" y="17050"/>
                    </a:cubicBezTo>
                    <a:lnTo>
                      <a:pt x="10001" y="19336"/>
                    </a:lnTo>
                    <a:cubicBezTo>
                      <a:pt x="10039" y="19555"/>
                      <a:pt x="10039" y="19783"/>
                      <a:pt x="10001" y="20003"/>
                    </a:cubicBezTo>
                    <a:lnTo>
                      <a:pt x="476" y="25622"/>
                    </a:lnTo>
                    <a:lnTo>
                      <a:pt x="476" y="25622"/>
                    </a:lnTo>
                    <a:cubicBezTo>
                      <a:pt x="400" y="25441"/>
                      <a:pt x="400" y="25232"/>
                      <a:pt x="476" y="25051"/>
                    </a:cubicBezTo>
                    <a:lnTo>
                      <a:pt x="476" y="23146"/>
                    </a:lnTo>
                    <a:cubicBezTo>
                      <a:pt x="381" y="22803"/>
                      <a:pt x="381" y="22441"/>
                      <a:pt x="476" y="22098"/>
                    </a:cubicBezTo>
                    <a:cubicBezTo>
                      <a:pt x="448" y="21841"/>
                      <a:pt x="448" y="21593"/>
                      <a:pt x="476"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2" name="Freeform: Shape 41">
                <a:extLst>
                  <a:ext uri="{FF2B5EF4-FFF2-40B4-BE49-F238E27FC236}">
                    <a16:creationId xmlns:a16="http://schemas.microsoft.com/office/drawing/2014/main" id="{3C5F1863-0D19-B49C-F04A-42DEAAAC0E33}"/>
                  </a:ext>
                </a:extLst>
              </p:cNvPr>
              <p:cNvSpPr/>
              <p:nvPr/>
            </p:nvSpPr>
            <p:spPr>
              <a:xfrm>
                <a:off x="-3773379" y="3032949"/>
                <a:ext cx="10577" cy="24670"/>
              </a:xfrm>
              <a:custGeom>
                <a:avLst/>
                <a:gdLst>
                  <a:gd name="connsiteX0" fmla="*/ 10527 w 10577"/>
                  <a:gd name="connsiteY0" fmla="*/ 6287 h 24670"/>
                  <a:gd name="connsiteX1" fmla="*/ 10527 w 10577"/>
                  <a:gd name="connsiteY1" fmla="*/ 12001 h 24670"/>
                  <a:gd name="connsiteX2" fmla="*/ 10527 w 10577"/>
                  <a:gd name="connsiteY2" fmla="*/ 15621 h 24670"/>
                  <a:gd name="connsiteX3" fmla="*/ 9575 w 10577"/>
                  <a:gd name="connsiteY3" fmla="*/ 18955 h 24670"/>
                  <a:gd name="connsiteX4" fmla="*/ 7860 w 10577"/>
                  <a:gd name="connsiteY4" fmla="*/ 21717 h 24670"/>
                  <a:gd name="connsiteX5" fmla="*/ 5289 w 10577"/>
                  <a:gd name="connsiteY5" fmla="*/ 23813 h 24670"/>
                  <a:gd name="connsiteX6" fmla="*/ 2717 w 10577"/>
                  <a:gd name="connsiteY6" fmla="*/ 24670 h 24670"/>
                  <a:gd name="connsiteX7" fmla="*/ 1002 w 10577"/>
                  <a:gd name="connsiteY7" fmla="*/ 23813 h 24670"/>
                  <a:gd name="connsiteX8" fmla="*/ 50 w 10577"/>
                  <a:gd name="connsiteY8" fmla="*/ 21622 h 24670"/>
                  <a:gd name="connsiteX9" fmla="*/ 50 w 10577"/>
                  <a:gd name="connsiteY9" fmla="*/ 18383 h 24670"/>
                  <a:gd name="connsiteX10" fmla="*/ 50 w 10577"/>
                  <a:gd name="connsiteY10" fmla="*/ 12859 h 24670"/>
                  <a:gd name="connsiteX11" fmla="*/ 50 w 10577"/>
                  <a:gd name="connsiteY11" fmla="*/ 9239 h 24670"/>
                  <a:gd name="connsiteX12" fmla="*/ 1002 w 10577"/>
                  <a:gd name="connsiteY12" fmla="*/ 5905 h 24670"/>
                  <a:gd name="connsiteX13" fmla="*/ 2717 w 10577"/>
                  <a:gd name="connsiteY13" fmla="*/ 3048 h 24670"/>
                  <a:gd name="connsiteX14" fmla="*/ 5289 w 10577"/>
                  <a:gd name="connsiteY14" fmla="*/ 857 h 24670"/>
                  <a:gd name="connsiteX15" fmla="*/ 7860 w 10577"/>
                  <a:gd name="connsiteY15" fmla="*/ 0 h 24670"/>
                  <a:gd name="connsiteX16" fmla="*/ 9575 w 10577"/>
                  <a:gd name="connsiteY16" fmla="*/ 857 h 24670"/>
                  <a:gd name="connsiteX17" fmla="*/ 10527 w 10577"/>
                  <a:gd name="connsiteY17" fmla="*/ 3048 h 24670"/>
                  <a:gd name="connsiteX18" fmla="*/ 10527 w 10577"/>
                  <a:gd name="connsiteY18" fmla="*/ 6287 h 24670"/>
                  <a:gd name="connsiteX19" fmla="*/ 2146 w 10577"/>
                  <a:gd name="connsiteY19" fmla="*/ 16669 h 24670"/>
                  <a:gd name="connsiteX20" fmla="*/ 2812 w 10577"/>
                  <a:gd name="connsiteY20" fmla="*/ 19812 h 24670"/>
                  <a:gd name="connsiteX21" fmla="*/ 4908 w 10577"/>
                  <a:gd name="connsiteY21" fmla="*/ 19812 h 24670"/>
                  <a:gd name="connsiteX22" fmla="*/ 7003 w 10577"/>
                  <a:gd name="connsiteY22" fmla="*/ 17336 h 24670"/>
                  <a:gd name="connsiteX23" fmla="*/ 7670 w 10577"/>
                  <a:gd name="connsiteY23" fmla="*/ 13335 h 24670"/>
                  <a:gd name="connsiteX24" fmla="*/ 7670 w 10577"/>
                  <a:gd name="connsiteY24" fmla="*/ 10668 h 24670"/>
                  <a:gd name="connsiteX25" fmla="*/ 7670 w 10577"/>
                  <a:gd name="connsiteY25" fmla="*/ 8001 h 24670"/>
                  <a:gd name="connsiteX26" fmla="*/ 7003 w 10577"/>
                  <a:gd name="connsiteY26" fmla="*/ 4858 h 24670"/>
                  <a:gd name="connsiteX27" fmla="*/ 4908 w 10577"/>
                  <a:gd name="connsiteY27" fmla="*/ 4858 h 24670"/>
                  <a:gd name="connsiteX28" fmla="*/ 2812 w 10577"/>
                  <a:gd name="connsiteY28" fmla="*/ 7334 h 24670"/>
                  <a:gd name="connsiteX29" fmla="*/ 2146 w 10577"/>
                  <a:gd name="connsiteY29" fmla="*/ 11240 h 24670"/>
                  <a:gd name="connsiteX30" fmla="*/ 2146 w 10577"/>
                  <a:gd name="connsiteY30" fmla="*/ 14002 h 24670"/>
                  <a:gd name="connsiteX31" fmla="*/ 2146 w 10577"/>
                  <a:gd name="connsiteY31" fmla="*/ 16669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77" h="24670">
                    <a:moveTo>
                      <a:pt x="10527" y="6287"/>
                    </a:moveTo>
                    <a:lnTo>
                      <a:pt x="10527" y="12001"/>
                    </a:lnTo>
                    <a:cubicBezTo>
                      <a:pt x="10527" y="13240"/>
                      <a:pt x="10527" y="14478"/>
                      <a:pt x="10527" y="15621"/>
                    </a:cubicBezTo>
                    <a:cubicBezTo>
                      <a:pt x="10308" y="16755"/>
                      <a:pt x="9994" y="17878"/>
                      <a:pt x="9575" y="18955"/>
                    </a:cubicBezTo>
                    <a:cubicBezTo>
                      <a:pt x="9099" y="19926"/>
                      <a:pt x="8518" y="20850"/>
                      <a:pt x="7860" y="21717"/>
                    </a:cubicBezTo>
                    <a:cubicBezTo>
                      <a:pt x="7156" y="22584"/>
                      <a:pt x="6279" y="23298"/>
                      <a:pt x="5289" y="23813"/>
                    </a:cubicBezTo>
                    <a:cubicBezTo>
                      <a:pt x="4555" y="24384"/>
                      <a:pt x="3650" y="24689"/>
                      <a:pt x="2717" y="24670"/>
                    </a:cubicBezTo>
                    <a:cubicBezTo>
                      <a:pt x="2041" y="24660"/>
                      <a:pt x="1412" y="24346"/>
                      <a:pt x="1002" y="23813"/>
                    </a:cubicBezTo>
                    <a:cubicBezTo>
                      <a:pt x="517" y="23165"/>
                      <a:pt x="193" y="22412"/>
                      <a:pt x="50" y="21622"/>
                    </a:cubicBezTo>
                    <a:cubicBezTo>
                      <a:pt x="-17" y="20545"/>
                      <a:pt x="-17" y="19460"/>
                      <a:pt x="50" y="18383"/>
                    </a:cubicBezTo>
                    <a:lnTo>
                      <a:pt x="50" y="12859"/>
                    </a:lnTo>
                    <a:cubicBezTo>
                      <a:pt x="50" y="11621"/>
                      <a:pt x="50" y="10382"/>
                      <a:pt x="50" y="9239"/>
                    </a:cubicBezTo>
                    <a:cubicBezTo>
                      <a:pt x="250" y="8096"/>
                      <a:pt x="574" y="6982"/>
                      <a:pt x="1002" y="5905"/>
                    </a:cubicBezTo>
                    <a:cubicBezTo>
                      <a:pt x="1460" y="4886"/>
                      <a:pt x="2031" y="3934"/>
                      <a:pt x="2717" y="3048"/>
                    </a:cubicBezTo>
                    <a:cubicBezTo>
                      <a:pt x="3412" y="2153"/>
                      <a:pt x="4289" y="1400"/>
                      <a:pt x="5289" y="857"/>
                    </a:cubicBezTo>
                    <a:cubicBezTo>
                      <a:pt x="6060" y="371"/>
                      <a:pt x="6946" y="76"/>
                      <a:pt x="7860" y="0"/>
                    </a:cubicBezTo>
                    <a:cubicBezTo>
                      <a:pt x="8508" y="86"/>
                      <a:pt x="9118" y="391"/>
                      <a:pt x="9575" y="857"/>
                    </a:cubicBezTo>
                    <a:cubicBezTo>
                      <a:pt x="10042" y="1514"/>
                      <a:pt x="10366" y="2257"/>
                      <a:pt x="10527" y="3048"/>
                    </a:cubicBezTo>
                    <a:cubicBezTo>
                      <a:pt x="10594" y="4124"/>
                      <a:pt x="10594" y="5210"/>
                      <a:pt x="10527" y="6287"/>
                    </a:cubicBezTo>
                    <a:close/>
                    <a:moveTo>
                      <a:pt x="2146" y="16669"/>
                    </a:moveTo>
                    <a:cubicBezTo>
                      <a:pt x="2146" y="17755"/>
                      <a:pt x="2374" y="18821"/>
                      <a:pt x="2812" y="19812"/>
                    </a:cubicBezTo>
                    <a:cubicBezTo>
                      <a:pt x="3288" y="20383"/>
                      <a:pt x="3955" y="20383"/>
                      <a:pt x="4908" y="19812"/>
                    </a:cubicBezTo>
                    <a:cubicBezTo>
                      <a:pt x="5851" y="19222"/>
                      <a:pt x="6575" y="18355"/>
                      <a:pt x="7003" y="17336"/>
                    </a:cubicBezTo>
                    <a:cubicBezTo>
                      <a:pt x="7451" y="16050"/>
                      <a:pt x="7670" y="14697"/>
                      <a:pt x="7670" y="13335"/>
                    </a:cubicBezTo>
                    <a:cubicBezTo>
                      <a:pt x="7718" y="12449"/>
                      <a:pt x="7718" y="11554"/>
                      <a:pt x="7670" y="10668"/>
                    </a:cubicBezTo>
                    <a:cubicBezTo>
                      <a:pt x="7727" y="9782"/>
                      <a:pt x="7727" y="8887"/>
                      <a:pt x="7670" y="8001"/>
                    </a:cubicBezTo>
                    <a:cubicBezTo>
                      <a:pt x="7746" y="6915"/>
                      <a:pt x="7508" y="5820"/>
                      <a:pt x="7003" y="4858"/>
                    </a:cubicBezTo>
                    <a:cubicBezTo>
                      <a:pt x="7003" y="4191"/>
                      <a:pt x="5860" y="4191"/>
                      <a:pt x="4908" y="4858"/>
                    </a:cubicBezTo>
                    <a:cubicBezTo>
                      <a:pt x="3955" y="5429"/>
                      <a:pt x="3212" y="6296"/>
                      <a:pt x="2812" y="7334"/>
                    </a:cubicBezTo>
                    <a:cubicBezTo>
                      <a:pt x="2412" y="8601"/>
                      <a:pt x="2184" y="9916"/>
                      <a:pt x="2146" y="11240"/>
                    </a:cubicBezTo>
                    <a:cubicBezTo>
                      <a:pt x="2146" y="12097"/>
                      <a:pt x="2146" y="12954"/>
                      <a:pt x="2146" y="14002"/>
                    </a:cubicBezTo>
                    <a:cubicBezTo>
                      <a:pt x="2146" y="15050"/>
                      <a:pt x="2146" y="15812"/>
                      <a:pt x="2146" y="1666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41391A70-DB2A-A0AC-3248-87333F0E9BBF}"/>
                  </a:ext>
                </a:extLst>
              </p:cNvPr>
              <p:cNvSpPr/>
              <p:nvPr/>
            </p:nvSpPr>
            <p:spPr>
              <a:xfrm>
                <a:off x="-3761137" y="3026282"/>
                <a:ext cx="6607" cy="23336"/>
              </a:xfrm>
              <a:custGeom>
                <a:avLst/>
                <a:gdLst>
                  <a:gd name="connsiteX0" fmla="*/ 0 w 6607"/>
                  <a:gd name="connsiteY0" fmla="*/ 10858 h 23336"/>
                  <a:gd name="connsiteX1" fmla="*/ 0 w 6607"/>
                  <a:gd name="connsiteY1" fmla="*/ 10287 h 23336"/>
                  <a:gd name="connsiteX2" fmla="*/ 0 w 6607"/>
                  <a:gd name="connsiteY2" fmla="*/ 9620 h 23336"/>
                  <a:gd name="connsiteX3" fmla="*/ 4477 w 6607"/>
                  <a:gd name="connsiteY3" fmla="*/ 1524 h 23336"/>
                  <a:gd name="connsiteX4" fmla="*/ 4477 w 6607"/>
                  <a:gd name="connsiteY4" fmla="*/ 953 h 23336"/>
                  <a:gd name="connsiteX5" fmla="*/ 4953 w 6607"/>
                  <a:gd name="connsiteY5" fmla="*/ 953 h 23336"/>
                  <a:gd name="connsiteX6" fmla="*/ 6572 w 6607"/>
                  <a:gd name="connsiteY6" fmla="*/ 0 h 23336"/>
                  <a:gd name="connsiteX7" fmla="*/ 6572 w 6607"/>
                  <a:gd name="connsiteY7" fmla="*/ 0 h 23336"/>
                  <a:gd name="connsiteX8" fmla="*/ 6572 w 6607"/>
                  <a:gd name="connsiteY8" fmla="*/ 571 h 23336"/>
                  <a:gd name="connsiteX9" fmla="*/ 6572 w 6607"/>
                  <a:gd name="connsiteY9" fmla="*/ 21146 h 23336"/>
                  <a:gd name="connsiteX10" fmla="*/ 6572 w 6607"/>
                  <a:gd name="connsiteY10" fmla="*/ 21908 h 23336"/>
                  <a:gd name="connsiteX11" fmla="*/ 6572 w 6607"/>
                  <a:gd name="connsiteY11" fmla="*/ 22384 h 23336"/>
                  <a:gd name="connsiteX12" fmla="*/ 4858 w 6607"/>
                  <a:gd name="connsiteY12" fmla="*/ 23336 h 23336"/>
                  <a:gd name="connsiteX13" fmla="*/ 4858 w 6607"/>
                  <a:gd name="connsiteY13" fmla="*/ 23336 h 23336"/>
                  <a:gd name="connsiteX14" fmla="*/ 4858 w 6607"/>
                  <a:gd name="connsiteY14" fmla="*/ 22765 h 23336"/>
                  <a:gd name="connsiteX15" fmla="*/ 4858 w 6607"/>
                  <a:gd name="connsiteY15" fmla="*/ 7049 h 23336"/>
                  <a:gd name="connsiteX16" fmla="*/ 1905 w 6607"/>
                  <a:gd name="connsiteY16" fmla="*/ 12287 h 23336"/>
                  <a:gd name="connsiteX17" fmla="*/ 1905 w 6607"/>
                  <a:gd name="connsiteY17" fmla="*/ 12287 h 23336"/>
                  <a:gd name="connsiteX18" fmla="*/ 1905 w 6607"/>
                  <a:gd name="connsiteY18" fmla="*/ 12287 h 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7" h="23336">
                    <a:moveTo>
                      <a:pt x="0" y="10858"/>
                    </a:moveTo>
                    <a:cubicBezTo>
                      <a:pt x="0" y="10858"/>
                      <a:pt x="0" y="10858"/>
                      <a:pt x="0" y="10287"/>
                    </a:cubicBezTo>
                    <a:cubicBezTo>
                      <a:pt x="0" y="9716"/>
                      <a:pt x="0" y="9811"/>
                      <a:pt x="0" y="9620"/>
                    </a:cubicBezTo>
                    <a:lnTo>
                      <a:pt x="4477" y="1524"/>
                    </a:lnTo>
                    <a:lnTo>
                      <a:pt x="4477" y="953"/>
                    </a:lnTo>
                    <a:lnTo>
                      <a:pt x="4953" y="953"/>
                    </a:lnTo>
                    <a:lnTo>
                      <a:pt x="6572" y="0"/>
                    </a:lnTo>
                    <a:cubicBezTo>
                      <a:pt x="6572" y="0"/>
                      <a:pt x="6572" y="0"/>
                      <a:pt x="6572" y="0"/>
                    </a:cubicBezTo>
                    <a:cubicBezTo>
                      <a:pt x="6572" y="0"/>
                      <a:pt x="6572" y="0"/>
                      <a:pt x="6572" y="571"/>
                    </a:cubicBezTo>
                    <a:lnTo>
                      <a:pt x="6572" y="21146"/>
                    </a:lnTo>
                    <a:cubicBezTo>
                      <a:pt x="6620" y="21393"/>
                      <a:pt x="6620" y="21660"/>
                      <a:pt x="6572" y="21908"/>
                    </a:cubicBezTo>
                    <a:lnTo>
                      <a:pt x="6572" y="22384"/>
                    </a:lnTo>
                    <a:lnTo>
                      <a:pt x="4858" y="23336"/>
                    </a:lnTo>
                    <a:lnTo>
                      <a:pt x="4858" y="23336"/>
                    </a:lnTo>
                    <a:cubicBezTo>
                      <a:pt x="4782" y="23155"/>
                      <a:pt x="4782" y="22946"/>
                      <a:pt x="4858" y="22765"/>
                    </a:cubicBezTo>
                    <a:lnTo>
                      <a:pt x="4858" y="7049"/>
                    </a:lnTo>
                    <a:lnTo>
                      <a:pt x="1905" y="12287"/>
                    </a:lnTo>
                    <a:cubicBezTo>
                      <a:pt x="1905" y="12287"/>
                      <a:pt x="1905" y="12287"/>
                      <a:pt x="1905" y="12287"/>
                    </a:cubicBezTo>
                    <a:cubicBezTo>
                      <a:pt x="1905" y="12287"/>
                      <a:pt x="1905" y="12287"/>
                      <a:pt x="1905" y="12287"/>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4" name="Freeform: Shape 43">
                <a:extLst>
                  <a:ext uri="{FF2B5EF4-FFF2-40B4-BE49-F238E27FC236}">
                    <a16:creationId xmlns:a16="http://schemas.microsoft.com/office/drawing/2014/main" id="{02313CDC-F254-EB75-5E8F-F38F03D537A4}"/>
                  </a:ext>
                </a:extLst>
              </p:cNvPr>
              <p:cNvSpPr/>
              <p:nvPr/>
            </p:nvSpPr>
            <p:spPr>
              <a:xfrm>
                <a:off x="-3751422" y="3020088"/>
                <a:ext cx="11180" cy="24376"/>
              </a:xfrm>
              <a:custGeom>
                <a:avLst/>
                <a:gdLst>
                  <a:gd name="connsiteX0" fmla="*/ 2763 w 11180"/>
                  <a:gd name="connsiteY0" fmla="*/ 24291 h 24376"/>
                  <a:gd name="connsiteX1" fmla="*/ 2763 w 11180"/>
                  <a:gd name="connsiteY1" fmla="*/ 23815 h 24376"/>
                  <a:gd name="connsiteX2" fmla="*/ 5525 w 11180"/>
                  <a:gd name="connsiteY2" fmla="*/ 16195 h 24376"/>
                  <a:gd name="connsiteX3" fmla="*/ 3334 w 11180"/>
                  <a:gd name="connsiteY3" fmla="*/ 16862 h 24376"/>
                  <a:gd name="connsiteX4" fmla="*/ 1620 w 11180"/>
                  <a:gd name="connsiteY4" fmla="*/ 16290 h 24376"/>
                  <a:gd name="connsiteX5" fmla="*/ 477 w 11180"/>
                  <a:gd name="connsiteY5" fmla="*/ 14576 h 24376"/>
                  <a:gd name="connsiteX6" fmla="*/ 0 w 11180"/>
                  <a:gd name="connsiteY6" fmla="*/ 11623 h 24376"/>
                  <a:gd name="connsiteX7" fmla="*/ 477 w 11180"/>
                  <a:gd name="connsiteY7" fmla="*/ 8194 h 24376"/>
                  <a:gd name="connsiteX8" fmla="*/ 1620 w 11180"/>
                  <a:gd name="connsiteY8" fmla="*/ 5146 h 24376"/>
                  <a:gd name="connsiteX9" fmla="*/ 3429 w 11180"/>
                  <a:gd name="connsiteY9" fmla="*/ 2574 h 24376"/>
                  <a:gd name="connsiteX10" fmla="*/ 5620 w 11180"/>
                  <a:gd name="connsiteY10" fmla="*/ 765 h 24376"/>
                  <a:gd name="connsiteX11" fmla="*/ 7716 w 11180"/>
                  <a:gd name="connsiteY11" fmla="*/ 3 h 24376"/>
                  <a:gd name="connsiteX12" fmla="*/ 9525 w 11180"/>
                  <a:gd name="connsiteY12" fmla="*/ 574 h 24376"/>
                  <a:gd name="connsiteX13" fmla="*/ 10668 w 11180"/>
                  <a:gd name="connsiteY13" fmla="*/ 2289 h 24376"/>
                  <a:gd name="connsiteX14" fmla="*/ 11145 w 11180"/>
                  <a:gd name="connsiteY14" fmla="*/ 5241 h 24376"/>
                  <a:gd name="connsiteX15" fmla="*/ 11145 w 11180"/>
                  <a:gd name="connsiteY15" fmla="*/ 7051 h 24376"/>
                  <a:gd name="connsiteX16" fmla="*/ 11145 w 11180"/>
                  <a:gd name="connsiteY16" fmla="*/ 8766 h 24376"/>
                  <a:gd name="connsiteX17" fmla="*/ 10668 w 11180"/>
                  <a:gd name="connsiteY17" fmla="*/ 10385 h 24376"/>
                  <a:gd name="connsiteX18" fmla="*/ 10097 w 11180"/>
                  <a:gd name="connsiteY18" fmla="*/ 11909 h 24376"/>
                  <a:gd name="connsiteX19" fmla="*/ 6192 w 11180"/>
                  <a:gd name="connsiteY19" fmla="*/ 22767 h 24376"/>
                  <a:gd name="connsiteX20" fmla="*/ 6192 w 11180"/>
                  <a:gd name="connsiteY20" fmla="*/ 22767 h 24376"/>
                  <a:gd name="connsiteX21" fmla="*/ 5715 w 11180"/>
                  <a:gd name="connsiteY21" fmla="*/ 23244 h 24376"/>
                  <a:gd name="connsiteX22" fmla="*/ 3906 w 11180"/>
                  <a:gd name="connsiteY22" fmla="*/ 24291 h 24376"/>
                  <a:gd name="connsiteX23" fmla="*/ 3906 w 11180"/>
                  <a:gd name="connsiteY23" fmla="*/ 24291 h 24376"/>
                  <a:gd name="connsiteX24" fmla="*/ 2763 w 11180"/>
                  <a:gd name="connsiteY24" fmla="*/ 24291 h 24376"/>
                  <a:gd name="connsiteX25" fmla="*/ 2763 w 11180"/>
                  <a:gd name="connsiteY25" fmla="*/ 10004 h 24376"/>
                  <a:gd name="connsiteX26" fmla="*/ 3525 w 11180"/>
                  <a:gd name="connsiteY26" fmla="*/ 12290 h 24376"/>
                  <a:gd name="connsiteX27" fmla="*/ 5525 w 11180"/>
                  <a:gd name="connsiteY27" fmla="*/ 12290 h 24376"/>
                  <a:gd name="connsiteX28" fmla="*/ 7430 w 11180"/>
                  <a:gd name="connsiteY28" fmla="*/ 10194 h 24376"/>
                  <a:gd name="connsiteX29" fmla="*/ 8192 w 11180"/>
                  <a:gd name="connsiteY29" fmla="*/ 7051 h 24376"/>
                  <a:gd name="connsiteX30" fmla="*/ 7430 w 11180"/>
                  <a:gd name="connsiteY30" fmla="*/ 4765 h 24376"/>
                  <a:gd name="connsiteX31" fmla="*/ 5525 w 11180"/>
                  <a:gd name="connsiteY31" fmla="*/ 4765 h 24376"/>
                  <a:gd name="connsiteX32" fmla="*/ 3525 w 11180"/>
                  <a:gd name="connsiteY32" fmla="*/ 6861 h 24376"/>
                  <a:gd name="connsiteX33" fmla="*/ 2763 w 11180"/>
                  <a:gd name="connsiteY33" fmla="*/ 10004 h 2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80" h="24376">
                    <a:moveTo>
                      <a:pt x="2763" y="24291"/>
                    </a:moveTo>
                    <a:lnTo>
                      <a:pt x="2763" y="23815"/>
                    </a:lnTo>
                    <a:lnTo>
                      <a:pt x="5525" y="16195"/>
                    </a:lnTo>
                    <a:cubicBezTo>
                      <a:pt x="4849" y="16576"/>
                      <a:pt x="4106" y="16805"/>
                      <a:pt x="3334" y="16862"/>
                    </a:cubicBezTo>
                    <a:cubicBezTo>
                      <a:pt x="2715" y="16881"/>
                      <a:pt x="2105" y="16671"/>
                      <a:pt x="1620" y="16290"/>
                    </a:cubicBezTo>
                    <a:cubicBezTo>
                      <a:pt x="1096" y="15833"/>
                      <a:pt x="696" y="15243"/>
                      <a:pt x="477" y="14576"/>
                    </a:cubicBezTo>
                    <a:cubicBezTo>
                      <a:pt x="153" y="13623"/>
                      <a:pt x="-9" y="12623"/>
                      <a:pt x="0" y="11623"/>
                    </a:cubicBezTo>
                    <a:cubicBezTo>
                      <a:pt x="19" y="10461"/>
                      <a:pt x="181" y="9318"/>
                      <a:pt x="477" y="8194"/>
                    </a:cubicBezTo>
                    <a:cubicBezTo>
                      <a:pt x="753" y="7146"/>
                      <a:pt x="1143" y="6127"/>
                      <a:pt x="1620" y="5146"/>
                    </a:cubicBezTo>
                    <a:cubicBezTo>
                      <a:pt x="2115" y="4213"/>
                      <a:pt x="2725" y="3355"/>
                      <a:pt x="3429" y="2574"/>
                    </a:cubicBezTo>
                    <a:cubicBezTo>
                      <a:pt x="4048" y="1841"/>
                      <a:pt x="4782" y="1231"/>
                      <a:pt x="5620" y="765"/>
                    </a:cubicBezTo>
                    <a:cubicBezTo>
                      <a:pt x="6258" y="365"/>
                      <a:pt x="6973" y="98"/>
                      <a:pt x="7716" y="3"/>
                    </a:cubicBezTo>
                    <a:cubicBezTo>
                      <a:pt x="8363" y="-26"/>
                      <a:pt x="9011" y="174"/>
                      <a:pt x="9525" y="574"/>
                    </a:cubicBezTo>
                    <a:cubicBezTo>
                      <a:pt x="10049" y="1031"/>
                      <a:pt x="10449" y="1622"/>
                      <a:pt x="10668" y="2289"/>
                    </a:cubicBezTo>
                    <a:cubicBezTo>
                      <a:pt x="10983" y="3241"/>
                      <a:pt x="11145" y="4241"/>
                      <a:pt x="11145" y="5241"/>
                    </a:cubicBezTo>
                    <a:cubicBezTo>
                      <a:pt x="11192" y="5841"/>
                      <a:pt x="11192" y="6451"/>
                      <a:pt x="11145" y="7051"/>
                    </a:cubicBezTo>
                    <a:lnTo>
                      <a:pt x="11145" y="8766"/>
                    </a:lnTo>
                    <a:cubicBezTo>
                      <a:pt x="10945" y="9289"/>
                      <a:pt x="10783" y="9832"/>
                      <a:pt x="10668" y="10385"/>
                    </a:cubicBezTo>
                    <a:lnTo>
                      <a:pt x="10097" y="11909"/>
                    </a:lnTo>
                    <a:lnTo>
                      <a:pt x="6192" y="22767"/>
                    </a:lnTo>
                    <a:lnTo>
                      <a:pt x="6192" y="22767"/>
                    </a:lnTo>
                    <a:cubicBezTo>
                      <a:pt x="6087" y="22967"/>
                      <a:pt x="5915" y="23139"/>
                      <a:pt x="5715" y="23244"/>
                    </a:cubicBezTo>
                    <a:lnTo>
                      <a:pt x="3906" y="24291"/>
                    </a:lnTo>
                    <a:cubicBezTo>
                      <a:pt x="3906" y="24291"/>
                      <a:pt x="3906" y="24291"/>
                      <a:pt x="3906" y="24291"/>
                    </a:cubicBezTo>
                    <a:cubicBezTo>
                      <a:pt x="3906" y="24291"/>
                      <a:pt x="2763" y="24482"/>
                      <a:pt x="2763" y="24291"/>
                    </a:cubicBezTo>
                    <a:close/>
                    <a:moveTo>
                      <a:pt x="2763" y="10004"/>
                    </a:moveTo>
                    <a:cubicBezTo>
                      <a:pt x="2763" y="11242"/>
                      <a:pt x="2763" y="12004"/>
                      <a:pt x="3525" y="12290"/>
                    </a:cubicBezTo>
                    <a:cubicBezTo>
                      <a:pt x="4287" y="12576"/>
                      <a:pt x="4668" y="12290"/>
                      <a:pt x="5525" y="12290"/>
                    </a:cubicBezTo>
                    <a:cubicBezTo>
                      <a:pt x="6363" y="11814"/>
                      <a:pt x="7030" y="11080"/>
                      <a:pt x="7430" y="10194"/>
                    </a:cubicBezTo>
                    <a:cubicBezTo>
                      <a:pt x="7954" y="9232"/>
                      <a:pt x="8211" y="8147"/>
                      <a:pt x="8192" y="7051"/>
                    </a:cubicBezTo>
                    <a:cubicBezTo>
                      <a:pt x="8287" y="6213"/>
                      <a:pt x="8011" y="5375"/>
                      <a:pt x="7430" y="4765"/>
                    </a:cubicBezTo>
                    <a:cubicBezTo>
                      <a:pt x="6849" y="4403"/>
                      <a:pt x="6106" y="4403"/>
                      <a:pt x="5525" y="4765"/>
                    </a:cubicBezTo>
                    <a:cubicBezTo>
                      <a:pt x="4658" y="5241"/>
                      <a:pt x="3953" y="5975"/>
                      <a:pt x="3525" y="6861"/>
                    </a:cubicBezTo>
                    <a:cubicBezTo>
                      <a:pt x="3029" y="7832"/>
                      <a:pt x="2763" y="8909"/>
                      <a:pt x="2763" y="1000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5" name="Freeform: Shape 44">
                <a:extLst>
                  <a:ext uri="{FF2B5EF4-FFF2-40B4-BE49-F238E27FC236}">
                    <a16:creationId xmlns:a16="http://schemas.microsoft.com/office/drawing/2014/main" id="{FBC00FAF-726B-8561-4D26-7B6FE2A92EBB}"/>
                  </a:ext>
                </a:extLst>
              </p:cNvPr>
              <p:cNvSpPr/>
              <p:nvPr/>
            </p:nvSpPr>
            <p:spPr>
              <a:xfrm>
                <a:off x="-3918971" y="3117531"/>
                <a:ext cx="10408" cy="25622"/>
              </a:xfrm>
              <a:custGeom>
                <a:avLst/>
                <a:gdLst>
                  <a:gd name="connsiteX0" fmla="*/ 5529 w 10408"/>
                  <a:gd name="connsiteY0" fmla="*/ 10096 h 25622"/>
                  <a:gd name="connsiteX1" fmla="*/ 6386 w 10408"/>
                  <a:gd name="connsiteY1" fmla="*/ 8096 h 25622"/>
                  <a:gd name="connsiteX2" fmla="*/ 6386 w 10408"/>
                  <a:gd name="connsiteY2" fmla="*/ 6477 h 25622"/>
                  <a:gd name="connsiteX3" fmla="*/ 5815 w 10408"/>
                  <a:gd name="connsiteY3" fmla="*/ 4572 h 25622"/>
                  <a:gd name="connsiteX4" fmla="*/ 4101 w 10408"/>
                  <a:gd name="connsiteY4" fmla="*/ 4572 h 25622"/>
                  <a:gd name="connsiteX5" fmla="*/ 2481 w 10408"/>
                  <a:gd name="connsiteY5" fmla="*/ 6382 h 25622"/>
                  <a:gd name="connsiteX6" fmla="*/ 1719 w 10408"/>
                  <a:gd name="connsiteY6" fmla="*/ 9049 h 25622"/>
                  <a:gd name="connsiteX7" fmla="*/ 1719 w 10408"/>
                  <a:gd name="connsiteY7" fmla="*/ 9811 h 25622"/>
                  <a:gd name="connsiteX8" fmla="*/ 1719 w 10408"/>
                  <a:gd name="connsiteY8" fmla="*/ 9811 h 25622"/>
                  <a:gd name="connsiteX9" fmla="*/ 100 w 10408"/>
                  <a:gd name="connsiteY9" fmla="*/ 10763 h 25622"/>
                  <a:gd name="connsiteX10" fmla="*/ 100 w 10408"/>
                  <a:gd name="connsiteY10" fmla="*/ 10763 h 25622"/>
                  <a:gd name="connsiteX11" fmla="*/ 100 w 10408"/>
                  <a:gd name="connsiteY11" fmla="*/ 10763 h 25622"/>
                  <a:gd name="connsiteX12" fmla="*/ 100 w 10408"/>
                  <a:gd name="connsiteY12" fmla="*/ 7715 h 25622"/>
                  <a:gd name="connsiteX13" fmla="*/ 1243 w 10408"/>
                  <a:gd name="connsiteY13" fmla="*/ 4858 h 25622"/>
                  <a:gd name="connsiteX14" fmla="*/ 2862 w 10408"/>
                  <a:gd name="connsiteY14" fmla="*/ 2381 h 25622"/>
                  <a:gd name="connsiteX15" fmla="*/ 4863 w 10408"/>
                  <a:gd name="connsiteY15" fmla="*/ 667 h 25622"/>
                  <a:gd name="connsiteX16" fmla="*/ 7148 w 10408"/>
                  <a:gd name="connsiteY16" fmla="*/ 0 h 25622"/>
                  <a:gd name="connsiteX17" fmla="*/ 8673 w 10408"/>
                  <a:gd name="connsiteY17" fmla="*/ 857 h 25622"/>
                  <a:gd name="connsiteX18" fmla="*/ 9625 w 10408"/>
                  <a:gd name="connsiteY18" fmla="*/ 2572 h 25622"/>
                  <a:gd name="connsiteX19" fmla="*/ 9625 w 10408"/>
                  <a:gd name="connsiteY19" fmla="*/ 4953 h 25622"/>
                  <a:gd name="connsiteX20" fmla="*/ 9625 w 10408"/>
                  <a:gd name="connsiteY20" fmla="*/ 6477 h 25622"/>
                  <a:gd name="connsiteX21" fmla="*/ 9625 w 10408"/>
                  <a:gd name="connsiteY21" fmla="*/ 8096 h 25622"/>
                  <a:gd name="connsiteX22" fmla="*/ 8958 w 10408"/>
                  <a:gd name="connsiteY22" fmla="*/ 10001 h 25622"/>
                  <a:gd name="connsiteX23" fmla="*/ 7815 w 10408"/>
                  <a:gd name="connsiteY23" fmla="*/ 12287 h 25622"/>
                  <a:gd name="connsiteX24" fmla="*/ 4005 w 10408"/>
                  <a:gd name="connsiteY24" fmla="*/ 19907 h 25622"/>
                  <a:gd name="connsiteX25" fmla="*/ 9720 w 10408"/>
                  <a:gd name="connsiteY25" fmla="*/ 16573 h 25622"/>
                  <a:gd name="connsiteX26" fmla="*/ 10197 w 10408"/>
                  <a:gd name="connsiteY26" fmla="*/ 16573 h 25622"/>
                  <a:gd name="connsiteX27" fmla="*/ 10197 w 10408"/>
                  <a:gd name="connsiteY27" fmla="*/ 16573 h 25622"/>
                  <a:gd name="connsiteX28" fmla="*/ 10197 w 10408"/>
                  <a:gd name="connsiteY28" fmla="*/ 18859 h 25622"/>
                  <a:gd name="connsiteX29" fmla="*/ 10197 w 10408"/>
                  <a:gd name="connsiteY29" fmla="*/ 19526 h 25622"/>
                  <a:gd name="connsiteX30" fmla="*/ 9720 w 10408"/>
                  <a:gd name="connsiteY30" fmla="*/ 20002 h 25622"/>
                  <a:gd name="connsiteX31" fmla="*/ 195 w 10408"/>
                  <a:gd name="connsiteY31" fmla="*/ 25622 h 25622"/>
                  <a:gd name="connsiteX32" fmla="*/ 195 w 10408"/>
                  <a:gd name="connsiteY32" fmla="*/ 25622 h 25622"/>
                  <a:gd name="connsiteX33" fmla="*/ 195 w 10408"/>
                  <a:gd name="connsiteY33" fmla="*/ 25051 h 25622"/>
                  <a:gd name="connsiteX34" fmla="*/ 195 w 10408"/>
                  <a:gd name="connsiteY34" fmla="*/ 23146 h 25622"/>
                  <a:gd name="connsiteX35" fmla="*/ 195 w 10408"/>
                  <a:gd name="connsiteY35" fmla="*/ 22098 h 25622"/>
                  <a:gd name="connsiteX36" fmla="*/ 195 w 10408"/>
                  <a:gd name="connsiteY36"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8" h="25622">
                    <a:moveTo>
                      <a:pt x="5529" y="10096"/>
                    </a:moveTo>
                    <a:cubicBezTo>
                      <a:pt x="5939" y="9487"/>
                      <a:pt x="6234" y="8811"/>
                      <a:pt x="6386" y="8096"/>
                    </a:cubicBezTo>
                    <a:cubicBezTo>
                      <a:pt x="6425" y="7553"/>
                      <a:pt x="6425" y="7020"/>
                      <a:pt x="6386" y="6477"/>
                    </a:cubicBezTo>
                    <a:cubicBezTo>
                      <a:pt x="6453" y="5791"/>
                      <a:pt x="6244" y="5105"/>
                      <a:pt x="5815" y="4572"/>
                    </a:cubicBezTo>
                    <a:cubicBezTo>
                      <a:pt x="5815" y="4572"/>
                      <a:pt x="4958" y="4572"/>
                      <a:pt x="4101" y="4572"/>
                    </a:cubicBezTo>
                    <a:cubicBezTo>
                      <a:pt x="3377" y="4972"/>
                      <a:pt x="2805" y="5610"/>
                      <a:pt x="2481" y="6382"/>
                    </a:cubicBezTo>
                    <a:cubicBezTo>
                      <a:pt x="2072" y="7220"/>
                      <a:pt x="1814" y="8125"/>
                      <a:pt x="1719" y="9049"/>
                    </a:cubicBezTo>
                    <a:lnTo>
                      <a:pt x="1719" y="9811"/>
                    </a:lnTo>
                    <a:cubicBezTo>
                      <a:pt x="1719" y="9811"/>
                      <a:pt x="1719" y="9811"/>
                      <a:pt x="1719" y="9811"/>
                    </a:cubicBezTo>
                    <a:lnTo>
                      <a:pt x="100" y="10763"/>
                    </a:lnTo>
                    <a:cubicBezTo>
                      <a:pt x="100" y="10763"/>
                      <a:pt x="100" y="10763"/>
                      <a:pt x="100" y="10763"/>
                    </a:cubicBezTo>
                    <a:cubicBezTo>
                      <a:pt x="100" y="10763"/>
                      <a:pt x="100" y="10763"/>
                      <a:pt x="100" y="10763"/>
                    </a:cubicBezTo>
                    <a:cubicBezTo>
                      <a:pt x="-33" y="9754"/>
                      <a:pt x="-33" y="8725"/>
                      <a:pt x="100" y="7715"/>
                    </a:cubicBezTo>
                    <a:cubicBezTo>
                      <a:pt x="395" y="6734"/>
                      <a:pt x="776" y="5772"/>
                      <a:pt x="1243" y="4858"/>
                    </a:cubicBezTo>
                    <a:cubicBezTo>
                      <a:pt x="1691" y="3972"/>
                      <a:pt x="2234" y="3143"/>
                      <a:pt x="2862" y="2381"/>
                    </a:cubicBezTo>
                    <a:cubicBezTo>
                      <a:pt x="3434" y="1714"/>
                      <a:pt x="4110" y="1134"/>
                      <a:pt x="4863" y="667"/>
                    </a:cubicBezTo>
                    <a:cubicBezTo>
                      <a:pt x="5558" y="248"/>
                      <a:pt x="6339" y="19"/>
                      <a:pt x="7148" y="0"/>
                    </a:cubicBezTo>
                    <a:cubicBezTo>
                      <a:pt x="7749" y="95"/>
                      <a:pt x="8282" y="400"/>
                      <a:pt x="8673" y="857"/>
                    </a:cubicBezTo>
                    <a:cubicBezTo>
                      <a:pt x="9158" y="1324"/>
                      <a:pt x="9482" y="1915"/>
                      <a:pt x="9625" y="2572"/>
                    </a:cubicBezTo>
                    <a:cubicBezTo>
                      <a:pt x="9720" y="3362"/>
                      <a:pt x="9720" y="4162"/>
                      <a:pt x="9625" y="4953"/>
                    </a:cubicBezTo>
                    <a:cubicBezTo>
                      <a:pt x="9673" y="5458"/>
                      <a:pt x="9673" y="5972"/>
                      <a:pt x="9625" y="6477"/>
                    </a:cubicBezTo>
                    <a:cubicBezTo>
                      <a:pt x="9711" y="7010"/>
                      <a:pt x="9711" y="7563"/>
                      <a:pt x="9625" y="8096"/>
                    </a:cubicBezTo>
                    <a:cubicBezTo>
                      <a:pt x="9463" y="8753"/>
                      <a:pt x="9235" y="9382"/>
                      <a:pt x="8958" y="10001"/>
                    </a:cubicBezTo>
                    <a:lnTo>
                      <a:pt x="7815" y="12287"/>
                    </a:lnTo>
                    <a:lnTo>
                      <a:pt x="4005" y="19907"/>
                    </a:lnTo>
                    <a:lnTo>
                      <a:pt x="9720" y="16573"/>
                    </a:lnTo>
                    <a:cubicBezTo>
                      <a:pt x="9720" y="16573"/>
                      <a:pt x="9720" y="16573"/>
                      <a:pt x="10197" y="16573"/>
                    </a:cubicBezTo>
                    <a:cubicBezTo>
                      <a:pt x="10673" y="16573"/>
                      <a:pt x="10197" y="16573"/>
                      <a:pt x="10197" y="16573"/>
                    </a:cubicBezTo>
                    <a:lnTo>
                      <a:pt x="10197" y="18859"/>
                    </a:lnTo>
                    <a:cubicBezTo>
                      <a:pt x="10244" y="19078"/>
                      <a:pt x="10244" y="19307"/>
                      <a:pt x="10197" y="19526"/>
                    </a:cubicBezTo>
                    <a:cubicBezTo>
                      <a:pt x="10120" y="19755"/>
                      <a:pt x="9949" y="19926"/>
                      <a:pt x="9720" y="20002"/>
                    </a:cubicBezTo>
                    <a:lnTo>
                      <a:pt x="195" y="25622"/>
                    </a:lnTo>
                    <a:lnTo>
                      <a:pt x="195" y="25622"/>
                    </a:lnTo>
                    <a:cubicBezTo>
                      <a:pt x="195" y="25622"/>
                      <a:pt x="195" y="25622"/>
                      <a:pt x="195" y="25051"/>
                    </a:cubicBezTo>
                    <a:lnTo>
                      <a:pt x="195" y="23146"/>
                    </a:lnTo>
                    <a:cubicBezTo>
                      <a:pt x="138" y="22803"/>
                      <a:pt x="138" y="22441"/>
                      <a:pt x="195" y="22098"/>
                    </a:cubicBezTo>
                    <a:cubicBezTo>
                      <a:pt x="138" y="21850"/>
                      <a:pt x="138" y="21584"/>
                      <a:pt x="195"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FEC171C4-ED3D-AE01-DB95-D982D79753F5}"/>
                  </a:ext>
                </a:extLst>
              </p:cNvPr>
              <p:cNvSpPr/>
              <p:nvPr/>
            </p:nvSpPr>
            <p:spPr>
              <a:xfrm>
                <a:off x="-3906479" y="3109811"/>
                <a:ext cx="10553" cy="24677"/>
              </a:xfrm>
              <a:custGeom>
                <a:avLst/>
                <a:gdLst>
                  <a:gd name="connsiteX0" fmla="*/ 10468 w 10553"/>
                  <a:gd name="connsiteY0" fmla="*/ 6291 h 24677"/>
                  <a:gd name="connsiteX1" fmla="*/ 10468 w 10553"/>
                  <a:gd name="connsiteY1" fmla="*/ 12006 h 24677"/>
                  <a:gd name="connsiteX2" fmla="*/ 10468 w 10553"/>
                  <a:gd name="connsiteY2" fmla="*/ 15626 h 24677"/>
                  <a:gd name="connsiteX3" fmla="*/ 9515 w 10553"/>
                  <a:gd name="connsiteY3" fmla="*/ 18959 h 24677"/>
                  <a:gd name="connsiteX4" fmla="*/ 7801 w 10553"/>
                  <a:gd name="connsiteY4" fmla="*/ 21721 h 24677"/>
                  <a:gd name="connsiteX5" fmla="*/ 5229 w 10553"/>
                  <a:gd name="connsiteY5" fmla="*/ 23817 h 24677"/>
                  <a:gd name="connsiteX6" fmla="*/ 2658 w 10553"/>
                  <a:gd name="connsiteY6" fmla="*/ 24674 h 24677"/>
                  <a:gd name="connsiteX7" fmla="*/ 1038 w 10553"/>
                  <a:gd name="connsiteY7" fmla="*/ 23817 h 24677"/>
                  <a:gd name="connsiteX8" fmla="*/ 86 w 10553"/>
                  <a:gd name="connsiteY8" fmla="*/ 21626 h 24677"/>
                  <a:gd name="connsiteX9" fmla="*/ 86 w 10553"/>
                  <a:gd name="connsiteY9" fmla="*/ 18388 h 24677"/>
                  <a:gd name="connsiteX10" fmla="*/ 86 w 10553"/>
                  <a:gd name="connsiteY10" fmla="*/ 15626 h 24677"/>
                  <a:gd name="connsiteX11" fmla="*/ 86 w 10553"/>
                  <a:gd name="connsiteY11" fmla="*/ 12863 h 24677"/>
                  <a:gd name="connsiteX12" fmla="*/ 86 w 10553"/>
                  <a:gd name="connsiteY12" fmla="*/ 9244 h 24677"/>
                  <a:gd name="connsiteX13" fmla="*/ 1038 w 10553"/>
                  <a:gd name="connsiteY13" fmla="*/ 5910 h 24677"/>
                  <a:gd name="connsiteX14" fmla="*/ 2658 w 10553"/>
                  <a:gd name="connsiteY14" fmla="*/ 3052 h 24677"/>
                  <a:gd name="connsiteX15" fmla="*/ 5229 w 10553"/>
                  <a:gd name="connsiteY15" fmla="*/ 862 h 24677"/>
                  <a:gd name="connsiteX16" fmla="*/ 7801 w 10553"/>
                  <a:gd name="connsiteY16" fmla="*/ 5 h 24677"/>
                  <a:gd name="connsiteX17" fmla="*/ 9515 w 10553"/>
                  <a:gd name="connsiteY17" fmla="*/ 862 h 24677"/>
                  <a:gd name="connsiteX18" fmla="*/ 10468 w 10553"/>
                  <a:gd name="connsiteY18" fmla="*/ 3052 h 24677"/>
                  <a:gd name="connsiteX19" fmla="*/ 10468 w 10553"/>
                  <a:gd name="connsiteY19" fmla="*/ 6291 h 24677"/>
                  <a:gd name="connsiteX20" fmla="*/ 2086 w 10553"/>
                  <a:gd name="connsiteY20" fmla="*/ 16673 h 24677"/>
                  <a:gd name="connsiteX21" fmla="*/ 2848 w 10553"/>
                  <a:gd name="connsiteY21" fmla="*/ 19817 h 24677"/>
                  <a:gd name="connsiteX22" fmla="*/ 4848 w 10553"/>
                  <a:gd name="connsiteY22" fmla="*/ 19817 h 24677"/>
                  <a:gd name="connsiteX23" fmla="*/ 6944 w 10553"/>
                  <a:gd name="connsiteY23" fmla="*/ 17435 h 24677"/>
                  <a:gd name="connsiteX24" fmla="*/ 7706 w 10553"/>
                  <a:gd name="connsiteY24" fmla="*/ 13435 h 24677"/>
                  <a:gd name="connsiteX25" fmla="*/ 7706 w 10553"/>
                  <a:gd name="connsiteY25" fmla="*/ 8101 h 24677"/>
                  <a:gd name="connsiteX26" fmla="*/ 6944 w 10553"/>
                  <a:gd name="connsiteY26" fmla="*/ 4862 h 24677"/>
                  <a:gd name="connsiteX27" fmla="*/ 4848 w 10553"/>
                  <a:gd name="connsiteY27" fmla="*/ 4862 h 24677"/>
                  <a:gd name="connsiteX28" fmla="*/ 2848 w 10553"/>
                  <a:gd name="connsiteY28" fmla="*/ 7243 h 24677"/>
                  <a:gd name="connsiteX29" fmla="*/ 2086 w 10553"/>
                  <a:gd name="connsiteY29" fmla="*/ 11244 h 24677"/>
                  <a:gd name="connsiteX30" fmla="*/ 2086 w 10553"/>
                  <a:gd name="connsiteY30" fmla="*/ 16673 h 2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53" h="24677">
                    <a:moveTo>
                      <a:pt x="10468" y="6291"/>
                    </a:moveTo>
                    <a:lnTo>
                      <a:pt x="10468" y="12006"/>
                    </a:lnTo>
                    <a:cubicBezTo>
                      <a:pt x="10563" y="13206"/>
                      <a:pt x="10563" y="14425"/>
                      <a:pt x="10468" y="15626"/>
                    </a:cubicBezTo>
                    <a:cubicBezTo>
                      <a:pt x="10297" y="16778"/>
                      <a:pt x="9973" y="17892"/>
                      <a:pt x="9515" y="18959"/>
                    </a:cubicBezTo>
                    <a:cubicBezTo>
                      <a:pt x="9106" y="19969"/>
                      <a:pt x="8525" y="20902"/>
                      <a:pt x="7801" y="21721"/>
                    </a:cubicBezTo>
                    <a:cubicBezTo>
                      <a:pt x="7096" y="22588"/>
                      <a:pt x="6220" y="23303"/>
                      <a:pt x="5229" y="23817"/>
                    </a:cubicBezTo>
                    <a:cubicBezTo>
                      <a:pt x="4505" y="24408"/>
                      <a:pt x="3591" y="24712"/>
                      <a:pt x="2658" y="24674"/>
                    </a:cubicBezTo>
                    <a:cubicBezTo>
                      <a:pt x="2010" y="24684"/>
                      <a:pt x="1400" y="24360"/>
                      <a:pt x="1038" y="23817"/>
                    </a:cubicBezTo>
                    <a:cubicBezTo>
                      <a:pt x="524" y="23188"/>
                      <a:pt x="191" y="22436"/>
                      <a:pt x="86" y="21626"/>
                    </a:cubicBezTo>
                    <a:cubicBezTo>
                      <a:pt x="-29" y="20550"/>
                      <a:pt x="-29" y="19464"/>
                      <a:pt x="86" y="18388"/>
                    </a:cubicBezTo>
                    <a:cubicBezTo>
                      <a:pt x="86" y="17626"/>
                      <a:pt x="86" y="16673"/>
                      <a:pt x="86" y="15626"/>
                    </a:cubicBezTo>
                    <a:cubicBezTo>
                      <a:pt x="86" y="14578"/>
                      <a:pt x="86" y="13720"/>
                      <a:pt x="86" y="12863"/>
                    </a:cubicBezTo>
                    <a:cubicBezTo>
                      <a:pt x="-10" y="11663"/>
                      <a:pt x="-10" y="10444"/>
                      <a:pt x="86" y="9244"/>
                    </a:cubicBezTo>
                    <a:cubicBezTo>
                      <a:pt x="229" y="8091"/>
                      <a:pt x="552" y="6967"/>
                      <a:pt x="1038" y="5910"/>
                    </a:cubicBezTo>
                    <a:cubicBezTo>
                      <a:pt x="1429" y="4881"/>
                      <a:pt x="1972" y="3919"/>
                      <a:pt x="2658" y="3052"/>
                    </a:cubicBezTo>
                    <a:cubicBezTo>
                      <a:pt x="3400" y="2195"/>
                      <a:pt x="4267" y="1462"/>
                      <a:pt x="5229" y="862"/>
                    </a:cubicBezTo>
                    <a:cubicBezTo>
                      <a:pt x="6001" y="376"/>
                      <a:pt x="6887" y="81"/>
                      <a:pt x="7801" y="5"/>
                    </a:cubicBezTo>
                    <a:cubicBezTo>
                      <a:pt x="8487" y="-43"/>
                      <a:pt x="9144" y="290"/>
                      <a:pt x="9515" y="862"/>
                    </a:cubicBezTo>
                    <a:cubicBezTo>
                      <a:pt x="10030" y="1490"/>
                      <a:pt x="10363" y="2243"/>
                      <a:pt x="10468" y="3052"/>
                    </a:cubicBezTo>
                    <a:cubicBezTo>
                      <a:pt x="10582" y="4129"/>
                      <a:pt x="10582" y="5215"/>
                      <a:pt x="10468" y="6291"/>
                    </a:cubicBezTo>
                    <a:close/>
                    <a:moveTo>
                      <a:pt x="2086" y="16673"/>
                    </a:moveTo>
                    <a:cubicBezTo>
                      <a:pt x="2105" y="17769"/>
                      <a:pt x="2372" y="18835"/>
                      <a:pt x="2848" y="19817"/>
                    </a:cubicBezTo>
                    <a:cubicBezTo>
                      <a:pt x="3229" y="20388"/>
                      <a:pt x="3896" y="20388"/>
                      <a:pt x="4848" y="19817"/>
                    </a:cubicBezTo>
                    <a:cubicBezTo>
                      <a:pt x="5848" y="19350"/>
                      <a:pt x="6601" y="18483"/>
                      <a:pt x="6944" y="17435"/>
                    </a:cubicBezTo>
                    <a:cubicBezTo>
                      <a:pt x="7372" y="16140"/>
                      <a:pt x="7630" y="14797"/>
                      <a:pt x="7706" y="13435"/>
                    </a:cubicBezTo>
                    <a:lnTo>
                      <a:pt x="7706" y="8101"/>
                    </a:lnTo>
                    <a:cubicBezTo>
                      <a:pt x="7696" y="6977"/>
                      <a:pt x="7430" y="5872"/>
                      <a:pt x="6944" y="4862"/>
                    </a:cubicBezTo>
                    <a:cubicBezTo>
                      <a:pt x="6944" y="4291"/>
                      <a:pt x="5896" y="4291"/>
                      <a:pt x="4848" y="4862"/>
                    </a:cubicBezTo>
                    <a:cubicBezTo>
                      <a:pt x="3915" y="5396"/>
                      <a:pt x="3210" y="6234"/>
                      <a:pt x="2848" y="7243"/>
                    </a:cubicBezTo>
                    <a:cubicBezTo>
                      <a:pt x="2419" y="8539"/>
                      <a:pt x="2162" y="9882"/>
                      <a:pt x="2086" y="11244"/>
                    </a:cubicBezTo>
                    <a:lnTo>
                      <a:pt x="2086" y="16673"/>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7" name="Freeform: Shape 46">
                <a:extLst>
                  <a:ext uri="{FF2B5EF4-FFF2-40B4-BE49-F238E27FC236}">
                    <a16:creationId xmlns:a16="http://schemas.microsoft.com/office/drawing/2014/main" id="{3CEC67C7-EE3D-44E1-9436-1BB87B3CB83B}"/>
                  </a:ext>
                </a:extLst>
              </p:cNvPr>
              <p:cNvSpPr/>
              <p:nvPr/>
            </p:nvSpPr>
            <p:spPr>
              <a:xfrm>
                <a:off x="-3894332" y="3103148"/>
                <a:ext cx="6188" cy="22764"/>
              </a:xfrm>
              <a:custGeom>
                <a:avLst/>
                <a:gdLst>
                  <a:gd name="connsiteX0" fmla="*/ 36 w 6188"/>
                  <a:gd name="connsiteY0" fmla="*/ 10858 h 22764"/>
                  <a:gd name="connsiteX1" fmla="*/ 36 w 6188"/>
                  <a:gd name="connsiteY1" fmla="*/ 10287 h 22764"/>
                  <a:gd name="connsiteX2" fmla="*/ 36 w 6188"/>
                  <a:gd name="connsiteY2" fmla="*/ 9525 h 22764"/>
                  <a:gd name="connsiteX3" fmla="*/ 4512 w 6188"/>
                  <a:gd name="connsiteY3" fmla="*/ 1524 h 22764"/>
                  <a:gd name="connsiteX4" fmla="*/ 4512 w 6188"/>
                  <a:gd name="connsiteY4" fmla="*/ 953 h 22764"/>
                  <a:gd name="connsiteX5" fmla="*/ 4512 w 6188"/>
                  <a:gd name="connsiteY5" fmla="*/ 953 h 22764"/>
                  <a:gd name="connsiteX6" fmla="*/ 6132 w 6188"/>
                  <a:gd name="connsiteY6" fmla="*/ 0 h 22764"/>
                  <a:gd name="connsiteX7" fmla="*/ 6132 w 6188"/>
                  <a:gd name="connsiteY7" fmla="*/ 0 h 22764"/>
                  <a:gd name="connsiteX8" fmla="*/ 6132 w 6188"/>
                  <a:gd name="connsiteY8" fmla="*/ 572 h 22764"/>
                  <a:gd name="connsiteX9" fmla="*/ 6132 w 6188"/>
                  <a:gd name="connsiteY9" fmla="*/ 21050 h 22764"/>
                  <a:gd name="connsiteX10" fmla="*/ 6132 w 6188"/>
                  <a:gd name="connsiteY10" fmla="*/ 21812 h 22764"/>
                  <a:gd name="connsiteX11" fmla="*/ 6132 w 6188"/>
                  <a:gd name="connsiteY11" fmla="*/ 21812 h 22764"/>
                  <a:gd name="connsiteX12" fmla="*/ 4417 w 6188"/>
                  <a:gd name="connsiteY12" fmla="*/ 22765 h 22764"/>
                  <a:gd name="connsiteX13" fmla="*/ 4417 w 6188"/>
                  <a:gd name="connsiteY13" fmla="*/ 22765 h 22764"/>
                  <a:gd name="connsiteX14" fmla="*/ 4417 w 6188"/>
                  <a:gd name="connsiteY14" fmla="*/ 22193 h 22764"/>
                  <a:gd name="connsiteX15" fmla="*/ 4417 w 6188"/>
                  <a:gd name="connsiteY15" fmla="*/ 6382 h 22764"/>
                  <a:gd name="connsiteX16" fmla="*/ 1464 w 6188"/>
                  <a:gd name="connsiteY16" fmla="*/ 11716 h 22764"/>
                  <a:gd name="connsiteX17" fmla="*/ 1464 w 6188"/>
                  <a:gd name="connsiteY17" fmla="*/ 11716 h 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 h="22764">
                    <a:moveTo>
                      <a:pt x="36" y="10858"/>
                    </a:moveTo>
                    <a:cubicBezTo>
                      <a:pt x="-12" y="10668"/>
                      <a:pt x="-12" y="10478"/>
                      <a:pt x="36" y="10287"/>
                    </a:cubicBezTo>
                    <a:cubicBezTo>
                      <a:pt x="-2" y="10039"/>
                      <a:pt x="-2" y="9773"/>
                      <a:pt x="36" y="9525"/>
                    </a:cubicBezTo>
                    <a:lnTo>
                      <a:pt x="4512" y="1524"/>
                    </a:lnTo>
                    <a:lnTo>
                      <a:pt x="4512" y="953"/>
                    </a:lnTo>
                    <a:cubicBezTo>
                      <a:pt x="4512" y="953"/>
                      <a:pt x="4512" y="953"/>
                      <a:pt x="4512" y="953"/>
                    </a:cubicBezTo>
                    <a:lnTo>
                      <a:pt x="6132" y="0"/>
                    </a:lnTo>
                    <a:lnTo>
                      <a:pt x="6132" y="0"/>
                    </a:lnTo>
                    <a:cubicBezTo>
                      <a:pt x="6208" y="181"/>
                      <a:pt x="6208" y="391"/>
                      <a:pt x="6132" y="572"/>
                    </a:cubicBezTo>
                    <a:lnTo>
                      <a:pt x="6132" y="21050"/>
                    </a:lnTo>
                    <a:cubicBezTo>
                      <a:pt x="6170" y="21298"/>
                      <a:pt x="6170" y="21565"/>
                      <a:pt x="6132" y="21812"/>
                    </a:cubicBezTo>
                    <a:lnTo>
                      <a:pt x="6132" y="21812"/>
                    </a:lnTo>
                    <a:lnTo>
                      <a:pt x="4417" y="22765"/>
                    </a:lnTo>
                    <a:lnTo>
                      <a:pt x="4417" y="22765"/>
                    </a:lnTo>
                    <a:cubicBezTo>
                      <a:pt x="4360" y="22574"/>
                      <a:pt x="4360" y="22384"/>
                      <a:pt x="4417" y="22193"/>
                    </a:cubicBezTo>
                    <a:lnTo>
                      <a:pt x="4417" y="6382"/>
                    </a:lnTo>
                    <a:lnTo>
                      <a:pt x="1464" y="11716"/>
                    </a:lnTo>
                    <a:lnTo>
                      <a:pt x="1464" y="11716"/>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8" name="Freeform: Shape 47">
                <a:extLst>
                  <a:ext uri="{FF2B5EF4-FFF2-40B4-BE49-F238E27FC236}">
                    <a16:creationId xmlns:a16="http://schemas.microsoft.com/office/drawing/2014/main" id="{30F72B0D-836E-F6AD-5278-409C36B09B13}"/>
                  </a:ext>
                </a:extLst>
              </p:cNvPr>
              <p:cNvSpPr/>
              <p:nvPr/>
            </p:nvSpPr>
            <p:spPr>
              <a:xfrm>
                <a:off x="-3884472" y="3096486"/>
                <a:ext cx="10821" cy="24536"/>
              </a:xfrm>
              <a:custGeom>
                <a:avLst/>
                <a:gdLst>
                  <a:gd name="connsiteX0" fmla="*/ 177 w 10821"/>
                  <a:gd name="connsiteY0" fmla="*/ 20284 h 24536"/>
                  <a:gd name="connsiteX1" fmla="*/ 177 w 10821"/>
                  <a:gd name="connsiteY1" fmla="*/ 17045 h 24536"/>
                  <a:gd name="connsiteX2" fmla="*/ 1510 w 10821"/>
                  <a:gd name="connsiteY2" fmla="*/ 14092 h 24536"/>
                  <a:gd name="connsiteX3" fmla="*/ 272 w 10821"/>
                  <a:gd name="connsiteY3" fmla="*/ 10473 h 24536"/>
                  <a:gd name="connsiteX4" fmla="*/ 272 w 10821"/>
                  <a:gd name="connsiteY4" fmla="*/ 7520 h 24536"/>
                  <a:gd name="connsiteX5" fmla="*/ 1415 w 10821"/>
                  <a:gd name="connsiteY5" fmla="*/ 4853 h 24536"/>
                  <a:gd name="connsiteX6" fmla="*/ 3034 w 10821"/>
                  <a:gd name="connsiteY6" fmla="*/ 2567 h 24536"/>
                  <a:gd name="connsiteX7" fmla="*/ 5130 w 10821"/>
                  <a:gd name="connsiteY7" fmla="*/ 948 h 24536"/>
                  <a:gd name="connsiteX8" fmla="*/ 7130 w 10821"/>
                  <a:gd name="connsiteY8" fmla="*/ 186 h 24536"/>
                  <a:gd name="connsiteX9" fmla="*/ 8845 w 10821"/>
                  <a:gd name="connsiteY9" fmla="*/ 186 h 24536"/>
                  <a:gd name="connsiteX10" fmla="*/ 9892 w 10821"/>
                  <a:gd name="connsiteY10" fmla="*/ 1614 h 24536"/>
                  <a:gd name="connsiteX11" fmla="*/ 9892 w 10821"/>
                  <a:gd name="connsiteY11" fmla="*/ 4091 h 24536"/>
                  <a:gd name="connsiteX12" fmla="*/ 9892 w 10821"/>
                  <a:gd name="connsiteY12" fmla="*/ 6663 h 24536"/>
                  <a:gd name="connsiteX13" fmla="*/ 8940 w 10821"/>
                  <a:gd name="connsiteY13" fmla="*/ 9139 h 24536"/>
                  <a:gd name="connsiteX14" fmla="*/ 10274 w 10821"/>
                  <a:gd name="connsiteY14" fmla="*/ 10568 h 24536"/>
                  <a:gd name="connsiteX15" fmla="*/ 10750 w 10821"/>
                  <a:gd name="connsiteY15" fmla="*/ 13235 h 24536"/>
                  <a:gd name="connsiteX16" fmla="*/ 10750 w 10821"/>
                  <a:gd name="connsiteY16" fmla="*/ 16378 h 24536"/>
                  <a:gd name="connsiteX17" fmla="*/ 9512 w 10821"/>
                  <a:gd name="connsiteY17" fmla="*/ 19236 h 24536"/>
                  <a:gd name="connsiteX18" fmla="*/ 7797 w 10821"/>
                  <a:gd name="connsiteY18" fmla="*/ 21617 h 24536"/>
                  <a:gd name="connsiteX19" fmla="*/ 5416 w 10821"/>
                  <a:gd name="connsiteY19" fmla="*/ 23522 h 24536"/>
                  <a:gd name="connsiteX20" fmla="*/ 3034 w 10821"/>
                  <a:gd name="connsiteY20" fmla="*/ 24379 h 24536"/>
                  <a:gd name="connsiteX21" fmla="*/ 1225 w 10821"/>
                  <a:gd name="connsiteY21" fmla="*/ 24379 h 24536"/>
                  <a:gd name="connsiteX22" fmla="*/ 82 w 10821"/>
                  <a:gd name="connsiteY22" fmla="*/ 22855 h 24536"/>
                  <a:gd name="connsiteX23" fmla="*/ 177 w 10821"/>
                  <a:gd name="connsiteY23" fmla="*/ 20284 h 24536"/>
                  <a:gd name="connsiteX24" fmla="*/ 2939 w 10821"/>
                  <a:gd name="connsiteY24" fmla="*/ 18664 h 24536"/>
                  <a:gd name="connsiteX25" fmla="*/ 2939 w 10821"/>
                  <a:gd name="connsiteY25" fmla="*/ 19807 h 24536"/>
                  <a:gd name="connsiteX26" fmla="*/ 3511 w 10821"/>
                  <a:gd name="connsiteY26" fmla="*/ 20379 h 24536"/>
                  <a:gd name="connsiteX27" fmla="*/ 4463 w 10821"/>
                  <a:gd name="connsiteY27" fmla="*/ 20379 h 24536"/>
                  <a:gd name="connsiteX28" fmla="*/ 5606 w 10821"/>
                  <a:gd name="connsiteY28" fmla="*/ 20379 h 24536"/>
                  <a:gd name="connsiteX29" fmla="*/ 6654 w 10821"/>
                  <a:gd name="connsiteY29" fmla="*/ 19521 h 24536"/>
                  <a:gd name="connsiteX30" fmla="*/ 7606 w 10821"/>
                  <a:gd name="connsiteY30" fmla="*/ 18474 h 24536"/>
                  <a:gd name="connsiteX31" fmla="*/ 8273 w 10821"/>
                  <a:gd name="connsiteY31" fmla="*/ 17140 h 24536"/>
                  <a:gd name="connsiteX32" fmla="*/ 8273 w 10821"/>
                  <a:gd name="connsiteY32" fmla="*/ 15712 h 24536"/>
                  <a:gd name="connsiteX33" fmla="*/ 8273 w 10821"/>
                  <a:gd name="connsiteY33" fmla="*/ 14568 h 24536"/>
                  <a:gd name="connsiteX34" fmla="*/ 7606 w 10821"/>
                  <a:gd name="connsiteY34" fmla="*/ 14568 h 24536"/>
                  <a:gd name="connsiteX35" fmla="*/ 6654 w 10821"/>
                  <a:gd name="connsiteY35" fmla="*/ 14568 h 24536"/>
                  <a:gd name="connsiteX36" fmla="*/ 5606 w 10821"/>
                  <a:gd name="connsiteY36" fmla="*/ 15045 h 24536"/>
                  <a:gd name="connsiteX37" fmla="*/ 4463 w 10821"/>
                  <a:gd name="connsiteY37" fmla="*/ 15902 h 24536"/>
                  <a:gd name="connsiteX38" fmla="*/ 3511 w 10821"/>
                  <a:gd name="connsiteY38" fmla="*/ 16950 h 24536"/>
                  <a:gd name="connsiteX39" fmla="*/ 2939 w 10821"/>
                  <a:gd name="connsiteY39" fmla="*/ 18283 h 24536"/>
                  <a:gd name="connsiteX40" fmla="*/ 2939 w 10821"/>
                  <a:gd name="connsiteY40" fmla="*/ 18664 h 24536"/>
                  <a:gd name="connsiteX41" fmla="*/ 3511 w 10821"/>
                  <a:gd name="connsiteY41" fmla="*/ 9139 h 24536"/>
                  <a:gd name="connsiteX42" fmla="*/ 3511 w 10821"/>
                  <a:gd name="connsiteY42" fmla="*/ 10092 h 24536"/>
                  <a:gd name="connsiteX43" fmla="*/ 4082 w 10821"/>
                  <a:gd name="connsiteY43" fmla="*/ 10663 h 24536"/>
                  <a:gd name="connsiteX44" fmla="*/ 4844 w 10821"/>
                  <a:gd name="connsiteY44" fmla="*/ 10663 h 24536"/>
                  <a:gd name="connsiteX45" fmla="*/ 5797 w 10821"/>
                  <a:gd name="connsiteY45" fmla="*/ 10663 h 24536"/>
                  <a:gd name="connsiteX46" fmla="*/ 6654 w 10821"/>
                  <a:gd name="connsiteY46" fmla="*/ 9996 h 24536"/>
                  <a:gd name="connsiteX47" fmla="*/ 7988 w 10821"/>
                  <a:gd name="connsiteY47" fmla="*/ 7996 h 24536"/>
                  <a:gd name="connsiteX48" fmla="*/ 7988 w 10821"/>
                  <a:gd name="connsiteY48" fmla="*/ 6758 h 24536"/>
                  <a:gd name="connsiteX49" fmla="*/ 7988 w 10821"/>
                  <a:gd name="connsiteY49" fmla="*/ 5710 h 24536"/>
                  <a:gd name="connsiteX50" fmla="*/ 7416 w 10821"/>
                  <a:gd name="connsiteY50" fmla="*/ 5234 h 24536"/>
                  <a:gd name="connsiteX51" fmla="*/ 6654 w 10821"/>
                  <a:gd name="connsiteY51" fmla="*/ 5234 h 24536"/>
                  <a:gd name="connsiteX52" fmla="*/ 5797 w 10821"/>
                  <a:gd name="connsiteY52" fmla="*/ 5234 h 24536"/>
                  <a:gd name="connsiteX53" fmla="*/ 4844 w 10821"/>
                  <a:gd name="connsiteY53" fmla="*/ 5996 h 24536"/>
                  <a:gd name="connsiteX54" fmla="*/ 4082 w 10821"/>
                  <a:gd name="connsiteY54" fmla="*/ 6853 h 24536"/>
                  <a:gd name="connsiteX55" fmla="*/ 3511 w 10821"/>
                  <a:gd name="connsiteY55" fmla="*/ 7996 h 24536"/>
                  <a:gd name="connsiteX56" fmla="*/ 3511 w 10821"/>
                  <a:gd name="connsiteY56" fmla="*/ 8663 h 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821" h="24536">
                    <a:moveTo>
                      <a:pt x="177" y="20284"/>
                    </a:moveTo>
                    <a:cubicBezTo>
                      <a:pt x="34" y="19207"/>
                      <a:pt x="34" y="18121"/>
                      <a:pt x="177" y="17045"/>
                    </a:cubicBezTo>
                    <a:cubicBezTo>
                      <a:pt x="482" y="16007"/>
                      <a:pt x="930" y="15007"/>
                      <a:pt x="1510" y="14092"/>
                    </a:cubicBezTo>
                    <a:cubicBezTo>
                      <a:pt x="567" y="13140"/>
                      <a:pt x="110" y="11806"/>
                      <a:pt x="272" y="10473"/>
                    </a:cubicBezTo>
                    <a:cubicBezTo>
                      <a:pt x="129" y="9492"/>
                      <a:pt x="129" y="8501"/>
                      <a:pt x="272" y="7520"/>
                    </a:cubicBezTo>
                    <a:cubicBezTo>
                      <a:pt x="558" y="6596"/>
                      <a:pt x="939" y="5701"/>
                      <a:pt x="1415" y="4853"/>
                    </a:cubicBezTo>
                    <a:cubicBezTo>
                      <a:pt x="1815" y="3996"/>
                      <a:pt x="2358" y="3224"/>
                      <a:pt x="3034" y="2567"/>
                    </a:cubicBezTo>
                    <a:cubicBezTo>
                      <a:pt x="3644" y="1919"/>
                      <a:pt x="4349" y="1376"/>
                      <a:pt x="5130" y="948"/>
                    </a:cubicBezTo>
                    <a:cubicBezTo>
                      <a:pt x="5721" y="519"/>
                      <a:pt x="6406" y="262"/>
                      <a:pt x="7130" y="186"/>
                    </a:cubicBezTo>
                    <a:cubicBezTo>
                      <a:pt x="7673" y="-62"/>
                      <a:pt x="8302" y="-62"/>
                      <a:pt x="8845" y="186"/>
                    </a:cubicBezTo>
                    <a:cubicBezTo>
                      <a:pt x="9369" y="510"/>
                      <a:pt x="9740" y="1024"/>
                      <a:pt x="9892" y="1614"/>
                    </a:cubicBezTo>
                    <a:cubicBezTo>
                      <a:pt x="10064" y="2434"/>
                      <a:pt x="10064" y="3272"/>
                      <a:pt x="9892" y="4091"/>
                    </a:cubicBezTo>
                    <a:cubicBezTo>
                      <a:pt x="9988" y="4948"/>
                      <a:pt x="9988" y="5805"/>
                      <a:pt x="9892" y="6663"/>
                    </a:cubicBezTo>
                    <a:cubicBezTo>
                      <a:pt x="9721" y="7539"/>
                      <a:pt x="9397" y="8377"/>
                      <a:pt x="8940" y="9139"/>
                    </a:cubicBezTo>
                    <a:cubicBezTo>
                      <a:pt x="9540" y="9434"/>
                      <a:pt x="10016" y="9949"/>
                      <a:pt x="10274" y="10568"/>
                    </a:cubicBezTo>
                    <a:cubicBezTo>
                      <a:pt x="10607" y="11416"/>
                      <a:pt x="10769" y="12321"/>
                      <a:pt x="10750" y="13235"/>
                    </a:cubicBezTo>
                    <a:cubicBezTo>
                      <a:pt x="10845" y="14283"/>
                      <a:pt x="10845" y="15330"/>
                      <a:pt x="10750" y="16378"/>
                    </a:cubicBezTo>
                    <a:cubicBezTo>
                      <a:pt x="10455" y="17378"/>
                      <a:pt x="10045" y="18340"/>
                      <a:pt x="9512" y="19236"/>
                    </a:cubicBezTo>
                    <a:cubicBezTo>
                      <a:pt x="9054" y="20103"/>
                      <a:pt x="8473" y="20903"/>
                      <a:pt x="7797" y="21617"/>
                    </a:cubicBezTo>
                    <a:cubicBezTo>
                      <a:pt x="7092" y="22360"/>
                      <a:pt x="6292" y="22998"/>
                      <a:pt x="5416" y="23522"/>
                    </a:cubicBezTo>
                    <a:cubicBezTo>
                      <a:pt x="4682" y="23941"/>
                      <a:pt x="3873" y="24236"/>
                      <a:pt x="3034" y="24379"/>
                    </a:cubicBezTo>
                    <a:cubicBezTo>
                      <a:pt x="2453" y="24589"/>
                      <a:pt x="1806" y="24589"/>
                      <a:pt x="1225" y="24379"/>
                    </a:cubicBezTo>
                    <a:cubicBezTo>
                      <a:pt x="701" y="23998"/>
                      <a:pt x="301" y="23465"/>
                      <a:pt x="82" y="22855"/>
                    </a:cubicBezTo>
                    <a:cubicBezTo>
                      <a:pt x="-52" y="21998"/>
                      <a:pt x="-23" y="21122"/>
                      <a:pt x="177" y="20284"/>
                    </a:cubicBezTo>
                    <a:close/>
                    <a:moveTo>
                      <a:pt x="2939" y="18664"/>
                    </a:moveTo>
                    <a:cubicBezTo>
                      <a:pt x="2825" y="19036"/>
                      <a:pt x="2825" y="19436"/>
                      <a:pt x="2939" y="19807"/>
                    </a:cubicBezTo>
                    <a:cubicBezTo>
                      <a:pt x="3054" y="20064"/>
                      <a:pt x="3254" y="20264"/>
                      <a:pt x="3511" y="20379"/>
                    </a:cubicBezTo>
                    <a:cubicBezTo>
                      <a:pt x="3825" y="20426"/>
                      <a:pt x="4149" y="20426"/>
                      <a:pt x="4463" y="20379"/>
                    </a:cubicBezTo>
                    <a:lnTo>
                      <a:pt x="5606" y="20379"/>
                    </a:lnTo>
                    <a:cubicBezTo>
                      <a:pt x="5997" y="20150"/>
                      <a:pt x="6349" y="19864"/>
                      <a:pt x="6654" y="19521"/>
                    </a:cubicBezTo>
                    <a:cubicBezTo>
                      <a:pt x="7016" y="19217"/>
                      <a:pt x="7340" y="18864"/>
                      <a:pt x="7606" y="18474"/>
                    </a:cubicBezTo>
                    <a:cubicBezTo>
                      <a:pt x="7883" y="18064"/>
                      <a:pt x="8111" y="17607"/>
                      <a:pt x="8273" y="17140"/>
                    </a:cubicBezTo>
                    <a:cubicBezTo>
                      <a:pt x="8321" y="16664"/>
                      <a:pt x="8321" y="16188"/>
                      <a:pt x="8273" y="15712"/>
                    </a:cubicBezTo>
                    <a:cubicBezTo>
                      <a:pt x="8340" y="15330"/>
                      <a:pt x="8340" y="14950"/>
                      <a:pt x="8273" y="14568"/>
                    </a:cubicBezTo>
                    <a:cubicBezTo>
                      <a:pt x="8054" y="14502"/>
                      <a:pt x="7826" y="14502"/>
                      <a:pt x="7606" y="14568"/>
                    </a:cubicBezTo>
                    <a:lnTo>
                      <a:pt x="6654" y="14568"/>
                    </a:lnTo>
                    <a:lnTo>
                      <a:pt x="5606" y="15045"/>
                    </a:lnTo>
                    <a:cubicBezTo>
                      <a:pt x="5178" y="15264"/>
                      <a:pt x="4797" y="15559"/>
                      <a:pt x="4463" y="15902"/>
                    </a:cubicBezTo>
                    <a:lnTo>
                      <a:pt x="3511" y="16950"/>
                    </a:lnTo>
                    <a:cubicBezTo>
                      <a:pt x="3263" y="17369"/>
                      <a:pt x="3073" y="17817"/>
                      <a:pt x="2939" y="18283"/>
                    </a:cubicBezTo>
                    <a:cubicBezTo>
                      <a:pt x="2930" y="18407"/>
                      <a:pt x="2930" y="18540"/>
                      <a:pt x="2939" y="18664"/>
                    </a:cubicBezTo>
                    <a:close/>
                    <a:moveTo>
                      <a:pt x="3511" y="9139"/>
                    </a:moveTo>
                    <a:cubicBezTo>
                      <a:pt x="3454" y="9453"/>
                      <a:pt x="3454" y="9777"/>
                      <a:pt x="3511" y="10092"/>
                    </a:cubicBezTo>
                    <a:cubicBezTo>
                      <a:pt x="3654" y="10330"/>
                      <a:pt x="3844" y="10520"/>
                      <a:pt x="4082" y="10663"/>
                    </a:cubicBezTo>
                    <a:lnTo>
                      <a:pt x="4844" y="10663"/>
                    </a:lnTo>
                    <a:lnTo>
                      <a:pt x="5797" y="10663"/>
                    </a:lnTo>
                    <a:lnTo>
                      <a:pt x="6654" y="9996"/>
                    </a:lnTo>
                    <a:cubicBezTo>
                      <a:pt x="7216" y="9415"/>
                      <a:pt x="7664" y="8739"/>
                      <a:pt x="7988" y="7996"/>
                    </a:cubicBezTo>
                    <a:cubicBezTo>
                      <a:pt x="8035" y="7587"/>
                      <a:pt x="8035" y="7168"/>
                      <a:pt x="7988" y="6758"/>
                    </a:cubicBezTo>
                    <a:cubicBezTo>
                      <a:pt x="8054" y="6415"/>
                      <a:pt x="8054" y="6053"/>
                      <a:pt x="7988" y="5710"/>
                    </a:cubicBezTo>
                    <a:cubicBezTo>
                      <a:pt x="7988" y="5710"/>
                      <a:pt x="7988" y="5710"/>
                      <a:pt x="7416" y="5234"/>
                    </a:cubicBezTo>
                    <a:lnTo>
                      <a:pt x="6654" y="5234"/>
                    </a:lnTo>
                    <a:lnTo>
                      <a:pt x="5797" y="5234"/>
                    </a:lnTo>
                    <a:cubicBezTo>
                      <a:pt x="5435" y="5434"/>
                      <a:pt x="5121" y="5691"/>
                      <a:pt x="4844" y="5996"/>
                    </a:cubicBezTo>
                    <a:cubicBezTo>
                      <a:pt x="4568" y="6263"/>
                      <a:pt x="4311" y="6548"/>
                      <a:pt x="4082" y="6853"/>
                    </a:cubicBezTo>
                    <a:lnTo>
                      <a:pt x="3511" y="7996"/>
                    </a:lnTo>
                    <a:cubicBezTo>
                      <a:pt x="3492" y="8215"/>
                      <a:pt x="3492" y="8444"/>
                      <a:pt x="3511" y="866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49" name="Freeform: Shape 48">
                <a:extLst>
                  <a:ext uri="{FF2B5EF4-FFF2-40B4-BE49-F238E27FC236}">
                    <a16:creationId xmlns:a16="http://schemas.microsoft.com/office/drawing/2014/main" id="{1FDC308F-8838-A643-A10A-B9B5C31506BC}"/>
                  </a:ext>
                </a:extLst>
              </p:cNvPr>
              <p:cNvSpPr/>
              <p:nvPr/>
            </p:nvSpPr>
            <p:spPr>
              <a:xfrm>
                <a:off x="-4049935" y="3193151"/>
                <a:ext cx="10125" cy="25630"/>
              </a:xfrm>
              <a:custGeom>
                <a:avLst/>
                <a:gdLst>
                  <a:gd name="connsiteX0" fmla="*/ 4953 w 10125"/>
                  <a:gd name="connsiteY0" fmla="*/ 10486 h 25630"/>
                  <a:gd name="connsiteX1" fmla="*/ 5810 w 10125"/>
                  <a:gd name="connsiteY1" fmla="*/ 8390 h 25630"/>
                  <a:gd name="connsiteX2" fmla="*/ 5810 w 10125"/>
                  <a:gd name="connsiteY2" fmla="*/ 6866 h 25630"/>
                  <a:gd name="connsiteX3" fmla="*/ 5810 w 10125"/>
                  <a:gd name="connsiteY3" fmla="*/ 4961 h 25630"/>
                  <a:gd name="connsiteX4" fmla="*/ 4096 w 10125"/>
                  <a:gd name="connsiteY4" fmla="*/ 4961 h 25630"/>
                  <a:gd name="connsiteX5" fmla="*/ 2381 w 10125"/>
                  <a:gd name="connsiteY5" fmla="*/ 6866 h 25630"/>
                  <a:gd name="connsiteX6" fmla="*/ 1619 w 10125"/>
                  <a:gd name="connsiteY6" fmla="*/ 9438 h 25630"/>
                  <a:gd name="connsiteX7" fmla="*/ 1619 w 10125"/>
                  <a:gd name="connsiteY7" fmla="*/ 10295 h 25630"/>
                  <a:gd name="connsiteX8" fmla="*/ 1619 w 10125"/>
                  <a:gd name="connsiteY8" fmla="*/ 10295 h 25630"/>
                  <a:gd name="connsiteX9" fmla="*/ 0 w 10125"/>
                  <a:gd name="connsiteY9" fmla="*/ 11248 h 25630"/>
                  <a:gd name="connsiteX10" fmla="*/ 0 w 10125"/>
                  <a:gd name="connsiteY10" fmla="*/ 11248 h 25630"/>
                  <a:gd name="connsiteX11" fmla="*/ 0 w 10125"/>
                  <a:gd name="connsiteY11" fmla="*/ 10676 h 25630"/>
                  <a:gd name="connsiteX12" fmla="*/ 476 w 10125"/>
                  <a:gd name="connsiteY12" fmla="*/ 7724 h 25630"/>
                  <a:gd name="connsiteX13" fmla="*/ 1524 w 10125"/>
                  <a:gd name="connsiteY13" fmla="*/ 4866 h 25630"/>
                  <a:gd name="connsiteX14" fmla="*/ 3143 w 10125"/>
                  <a:gd name="connsiteY14" fmla="*/ 2390 h 25630"/>
                  <a:gd name="connsiteX15" fmla="*/ 5239 w 10125"/>
                  <a:gd name="connsiteY15" fmla="*/ 675 h 25630"/>
                  <a:gd name="connsiteX16" fmla="*/ 7429 w 10125"/>
                  <a:gd name="connsiteY16" fmla="*/ 8 h 25630"/>
                  <a:gd name="connsiteX17" fmla="*/ 9049 w 10125"/>
                  <a:gd name="connsiteY17" fmla="*/ 770 h 25630"/>
                  <a:gd name="connsiteX18" fmla="*/ 10001 w 10125"/>
                  <a:gd name="connsiteY18" fmla="*/ 2580 h 25630"/>
                  <a:gd name="connsiteX19" fmla="*/ 10001 w 10125"/>
                  <a:gd name="connsiteY19" fmla="*/ 4866 h 25630"/>
                  <a:gd name="connsiteX20" fmla="*/ 10001 w 10125"/>
                  <a:gd name="connsiteY20" fmla="*/ 6485 h 25630"/>
                  <a:gd name="connsiteX21" fmla="*/ 10001 w 10125"/>
                  <a:gd name="connsiteY21" fmla="*/ 8009 h 25630"/>
                  <a:gd name="connsiteX22" fmla="*/ 9334 w 10125"/>
                  <a:gd name="connsiteY22" fmla="*/ 9914 h 25630"/>
                  <a:gd name="connsiteX23" fmla="*/ 8192 w 10125"/>
                  <a:gd name="connsiteY23" fmla="*/ 12296 h 25630"/>
                  <a:gd name="connsiteX24" fmla="*/ 4381 w 10125"/>
                  <a:gd name="connsiteY24" fmla="*/ 19916 h 25630"/>
                  <a:gd name="connsiteX25" fmla="*/ 10096 w 10125"/>
                  <a:gd name="connsiteY25" fmla="*/ 16582 h 25630"/>
                  <a:gd name="connsiteX26" fmla="*/ 10096 w 10125"/>
                  <a:gd name="connsiteY26" fmla="*/ 16582 h 25630"/>
                  <a:gd name="connsiteX27" fmla="*/ 10096 w 10125"/>
                  <a:gd name="connsiteY27" fmla="*/ 18868 h 25630"/>
                  <a:gd name="connsiteX28" fmla="*/ 10096 w 10125"/>
                  <a:gd name="connsiteY28" fmla="*/ 19630 h 25630"/>
                  <a:gd name="connsiteX29" fmla="*/ 10096 w 10125"/>
                  <a:gd name="connsiteY29" fmla="*/ 20106 h 25630"/>
                  <a:gd name="connsiteX30" fmla="*/ 571 w 10125"/>
                  <a:gd name="connsiteY30" fmla="*/ 25630 h 25630"/>
                  <a:gd name="connsiteX31" fmla="*/ 571 w 10125"/>
                  <a:gd name="connsiteY31" fmla="*/ 25630 h 25630"/>
                  <a:gd name="connsiteX32" fmla="*/ 571 w 10125"/>
                  <a:gd name="connsiteY32" fmla="*/ 25154 h 25630"/>
                  <a:gd name="connsiteX33" fmla="*/ 571 w 10125"/>
                  <a:gd name="connsiteY33" fmla="*/ 23154 h 25630"/>
                  <a:gd name="connsiteX34" fmla="*/ 571 w 10125"/>
                  <a:gd name="connsiteY34" fmla="*/ 22106 h 25630"/>
                  <a:gd name="connsiteX35" fmla="*/ 571 w 10125"/>
                  <a:gd name="connsiteY35" fmla="*/ 21344 h 2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25" h="25630">
                    <a:moveTo>
                      <a:pt x="4953" y="10486"/>
                    </a:moveTo>
                    <a:cubicBezTo>
                      <a:pt x="5305" y="9819"/>
                      <a:pt x="5591" y="9114"/>
                      <a:pt x="5810" y="8390"/>
                    </a:cubicBezTo>
                    <a:cubicBezTo>
                      <a:pt x="5848" y="7886"/>
                      <a:pt x="5848" y="7371"/>
                      <a:pt x="5810" y="6866"/>
                    </a:cubicBezTo>
                    <a:cubicBezTo>
                      <a:pt x="6048" y="6257"/>
                      <a:pt x="6048" y="5571"/>
                      <a:pt x="5810" y="4961"/>
                    </a:cubicBezTo>
                    <a:cubicBezTo>
                      <a:pt x="5810" y="4961"/>
                      <a:pt x="4858" y="4961"/>
                      <a:pt x="4096" y="4961"/>
                    </a:cubicBezTo>
                    <a:cubicBezTo>
                      <a:pt x="3362" y="5428"/>
                      <a:pt x="2762" y="6085"/>
                      <a:pt x="2381" y="6866"/>
                    </a:cubicBezTo>
                    <a:cubicBezTo>
                      <a:pt x="2057" y="7705"/>
                      <a:pt x="1800" y="8562"/>
                      <a:pt x="1619" y="9438"/>
                    </a:cubicBezTo>
                    <a:cubicBezTo>
                      <a:pt x="1676" y="9724"/>
                      <a:pt x="1676" y="10010"/>
                      <a:pt x="1619" y="10295"/>
                    </a:cubicBezTo>
                    <a:lnTo>
                      <a:pt x="1619" y="10295"/>
                    </a:lnTo>
                    <a:lnTo>
                      <a:pt x="0" y="11248"/>
                    </a:lnTo>
                    <a:lnTo>
                      <a:pt x="0" y="11248"/>
                    </a:lnTo>
                    <a:cubicBezTo>
                      <a:pt x="0" y="11248"/>
                      <a:pt x="0" y="11248"/>
                      <a:pt x="0" y="10676"/>
                    </a:cubicBezTo>
                    <a:cubicBezTo>
                      <a:pt x="19" y="9676"/>
                      <a:pt x="181" y="8676"/>
                      <a:pt x="476" y="7724"/>
                    </a:cubicBezTo>
                    <a:cubicBezTo>
                      <a:pt x="705" y="6733"/>
                      <a:pt x="1057" y="5771"/>
                      <a:pt x="1524" y="4866"/>
                    </a:cubicBezTo>
                    <a:cubicBezTo>
                      <a:pt x="1962" y="3980"/>
                      <a:pt x="2505" y="3152"/>
                      <a:pt x="3143" y="2390"/>
                    </a:cubicBezTo>
                    <a:cubicBezTo>
                      <a:pt x="3724" y="1685"/>
                      <a:pt x="4439" y="1104"/>
                      <a:pt x="5239" y="675"/>
                    </a:cubicBezTo>
                    <a:cubicBezTo>
                      <a:pt x="5858" y="189"/>
                      <a:pt x="6639" y="-49"/>
                      <a:pt x="7429" y="8"/>
                    </a:cubicBezTo>
                    <a:cubicBezTo>
                      <a:pt x="8049" y="46"/>
                      <a:pt x="8630" y="313"/>
                      <a:pt x="9049" y="770"/>
                    </a:cubicBezTo>
                    <a:cubicBezTo>
                      <a:pt x="9496" y="1294"/>
                      <a:pt x="9820" y="1913"/>
                      <a:pt x="10001" y="2580"/>
                    </a:cubicBezTo>
                    <a:cubicBezTo>
                      <a:pt x="10106" y="3342"/>
                      <a:pt x="10106" y="4104"/>
                      <a:pt x="10001" y="4866"/>
                    </a:cubicBezTo>
                    <a:cubicBezTo>
                      <a:pt x="10049" y="5409"/>
                      <a:pt x="10049" y="5942"/>
                      <a:pt x="10001" y="6485"/>
                    </a:cubicBezTo>
                    <a:cubicBezTo>
                      <a:pt x="10087" y="6990"/>
                      <a:pt x="10087" y="7504"/>
                      <a:pt x="10001" y="8009"/>
                    </a:cubicBezTo>
                    <a:cubicBezTo>
                      <a:pt x="9849" y="8667"/>
                      <a:pt x="9620" y="9305"/>
                      <a:pt x="9334" y="9914"/>
                    </a:cubicBezTo>
                    <a:cubicBezTo>
                      <a:pt x="8992" y="10724"/>
                      <a:pt x="8611" y="11524"/>
                      <a:pt x="8192" y="12296"/>
                    </a:cubicBezTo>
                    <a:lnTo>
                      <a:pt x="4381" y="19916"/>
                    </a:lnTo>
                    <a:lnTo>
                      <a:pt x="10096" y="16582"/>
                    </a:lnTo>
                    <a:cubicBezTo>
                      <a:pt x="10096" y="16582"/>
                      <a:pt x="10096" y="16582"/>
                      <a:pt x="10096" y="16582"/>
                    </a:cubicBezTo>
                    <a:lnTo>
                      <a:pt x="10096" y="18868"/>
                    </a:lnTo>
                    <a:cubicBezTo>
                      <a:pt x="10135" y="19115"/>
                      <a:pt x="10135" y="19382"/>
                      <a:pt x="10096" y="19630"/>
                    </a:cubicBezTo>
                    <a:cubicBezTo>
                      <a:pt x="10135" y="19782"/>
                      <a:pt x="10135" y="19954"/>
                      <a:pt x="10096" y="20106"/>
                    </a:cubicBezTo>
                    <a:lnTo>
                      <a:pt x="571" y="25630"/>
                    </a:lnTo>
                    <a:lnTo>
                      <a:pt x="571" y="25630"/>
                    </a:lnTo>
                    <a:cubicBezTo>
                      <a:pt x="514" y="25478"/>
                      <a:pt x="514" y="25307"/>
                      <a:pt x="571" y="25154"/>
                    </a:cubicBezTo>
                    <a:lnTo>
                      <a:pt x="571" y="23154"/>
                    </a:lnTo>
                    <a:cubicBezTo>
                      <a:pt x="486" y="22811"/>
                      <a:pt x="486" y="22449"/>
                      <a:pt x="571" y="22106"/>
                    </a:cubicBezTo>
                    <a:lnTo>
                      <a:pt x="571" y="2134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id="{18349A85-55C0-C93C-824B-750D41C6C1E0}"/>
                  </a:ext>
                </a:extLst>
              </p:cNvPr>
              <p:cNvSpPr/>
              <p:nvPr/>
            </p:nvSpPr>
            <p:spPr>
              <a:xfrm>
                <a:off x="-4038108" y="3185824"/>
                <a:ext cx="10598" cy="24670"/>
              </a:xfrm>
              <a:custGeom>
                <a:avLst/>
                <a:gdLst>
                  <a:gd name="connsiteX0" fmla="*/ 10556 w 10598"/>
                  <a:gd name="connsiteY0" fmla="*/ 6192 h 24670"/>
                  <a:gd name="connsiteX1" fmla="*/ 10556 w 10598"/>
                  <a:gd name="connsiteY1" fmla="*/ 11907 h 24670"/>
                  <a:gd name="connsiteX2" fmla="*/ 10556 w 10598"/>
                  <a:gd name="connsiteY2" fmla="*/ 15527 h 24670"/>
                  <a:gd name="connsiteX3" fmla="*/ 9604 w 10598"/>
                  <a:gd name="connsiteY3" fmla="*/ 18860 h 24670"/>
                  <a:gd name="connsiteX4" fmla="*/ 7889 w 10598"/>
                  <a:gd name="connsiteY4" fmla="*/ 21623 h 24670"/>
                  <a:gd name="connsiteX5" fmla="*/ 5317 w 10598"/>
                  <a:gd name="connsiteY5" fmla="*/ 23813 h 24670"/>
                  <a:gd name="connsiteX6" fmla="*/ 2746 w 10598"/>
                  <a:gd name="connsiteY6" fmla="*/ 24671 h 24670"/>
                  <a:gd name="connsiteX7" fmla="*/ 1031 w 10598"/>
                  <a:gd name="connsiteY7" fmla="*/ 23813 h 24670"/>
                  <a:gd name="connsiteX8" fmla="*/ 79 w 10598"/>
                  <a:gd name="connsiteY8" fmla="*/ 21623 h 24670"/>
                  <a:gd name="connsiteX9" fmla="*/ 79 w 10598"/>
                  <a:gd name="connsiteY9" fmla="*/ 18384 h 24670"/>
                  <a:gd name="connsiteX10" fmla="*/ 79 w 10598"/>
                  <a:gd name="connsiteY10" fmla="*/ 15622 h 24670"/>
                  <a:gd name="connsiteX11" fmla="*/ 79 w 10598"/>
                  <a:gd name="connsiteY11" fmla="*/ 12860 h 24670"/>
                  <a:gd name="connsiteX12" fmla="*/ 79 w 10598"/>
                  <a:gd name="connsiteY12" fmla="*/ 9145 h 24670"/>
                  <a:gd name="connsiteX13" fmla="*/ 1031 w 10598"/>
                  <a:gd name="connsiteY13" fmla="*/ 5811 h 24670"/>
                  <a:gd name="connsiteX14" fmla="*/ 2746 w 10598"/>
                  <a:gd name="connsiteY14" fmla="*/ 2954 h 24670"/>
                  <a:gd name="connsiteX15" fmla="*/ 5317 w 10598"/>
                  <a:gd name="connsiteY15" fmla="*/ 763 h 24670"/>
                  <a:gd name="connsiteX16" fmla="*/ 7889 w 10598"/>
                  <a:gd name="connsiteY16" fmla="*/ 1 h 24670"/>
                  <a:gd name="connsiteX17" fmla="*/ 9604 w 10598"/>
                  <a:gd name="connsiteY17" fmla="*/ 763 h 24670"/>
                  <a:gd name="connsiteX18" fmla="*/ 10556 w 10598"/>
                  <a:gd name="connsiteY18" fmla="*/ 2954 h 24670"/>
                  <a:gd name="connsiteX19" fmla="*/ 10556 w 10598"/>
                  <a:gd name="connsiteY19" fmla="*/ 6192 h 24670"/>
                  <a:gd name="connsiteX20" fmla="*/ 2174 w 10598"/>
                  <a:gd name="connsiteY20" fmla="*/ 16575 h 24670"/>
                  <a:gd name="connsiteX21" fmla="*/ 2841 w 10598"/>
                  <a:gd name="connsiteY21" fmla="*/ 19718 h 24670"/>
                  <a:gd name="connsiteX22" fmla="*/ 4936 w 10598"/>
                  <a:gd name="connsiteY22" fmla="*/ 19718 h 24670"/>
                  <a:gd name="connsiteX23" fmla="*/ 7032 w 10598"/>
                  <a:gd name="connsiteY23" fmla="*/ 17241 h 24670"/>
                  <a:gd name="connsiteX24" fmla="*/ 7699 w 10598"/>
                  <a:gd name="connsiteY24" fmla="*/ 13241 h 24670"/>
                  <a:gd name="connsiteX25" fmla="*/ 7699 w 10598"/>
                  <a:gd name="connsiteY25" fmla="*/ 7907 h 24670"/>
                  <a:gd name="connsiteX26" fmla="*/ 7032 w 10598"/>
                  <a:gd name="connsiteY26" fmla="*/ 4763 h 24670"/>
                  <a:gd name="connsiteX27" fmla="*/ 4936 w 10598"/>
                  <a:gd name="connsiteY27" fmla="*/ 4763 h 24670"/>
                  <a:gd name="connsiteX28" fmla="*/ 2841 w 10598"/>
                  <a:gd name="connsiteY28" fmla="*/ 7240 h 24670"/>
                  <a:gd name="connsiteX29" fmla="*/ 2174 w 10598"/>
                  <a:gd name="connsiteY29" fmla="*/ 11240 h 24670"/>
                  <a:gd name="connsiteX30" fmla="*/ 2174 w 10598"/>
                  <a:gd name="connsiteY30" fmla="*/ 16575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98" h="24670">
                    <a:moveTo>
                      <a:pt x="10556" y="6192"/>
                    </a:moveTo>
                    <a:lnTo>
                      <a:pt x="10556" y="11907"/>
                    </a:lnTo>
                    <a:cubicBezTo>
                      <a:pt x="10556" y="13145"/>
                      <a:pt x="10556" y="14384"/>
                      <a:pt x="10556" y="15527"/>
                    </a:cubicBezTo>
                    <a:cubicBezTo>
                      <a:pt x="10394" y="16679"/>
                      <a:pt x="10080" y="17803"/>
                      <a:pt x="9604" y="18860"/>
                    </a:cubicBezTo>
                    <a:cubicBezTo>
                      <a:pt x="9165" y="19860"/>
                      <a:pt x="8594" y="20784"/>
                      <a:pt x="7889" y="21623"/>
                    </a:cubicBezTo>
                    <a:cubicBezTo>
                      <a:pt x="7194" y="22518"/>
                      <a:pt x="6317" y="23270"/>
                      <a:pt x="5317" y="23813"/>
                    </a:cubicBezTo>
                    <a:cubicBezTo>
                      <a:pt x="4546" y="24299"/>
                      <a:pt x="3660" y="24595"/>
                      <a:pt x="2746" y="24671"/>
                    </a:cubicBezTo>
                    <a:cubicBezTo>
                      <a:pt x="2098" y="24585"/>
                      <a:pt x="1488" y="24280"/>
                      <a:pt x="1031" y="23813"/>
                    </a:cubicBezTo>
                    <a:cubicBezTo>
                      <a:pt x="564" y="23156"/>
                      <a:pt x="241" y="22413"/>
                      <a:pt x="79" y="21623"/>
                    </a:cubicBezTo>
                    <a:cubicBezTo>
                      <a:pt x="-26" y="20546"/>
                      <a:pt x="-26" y="19461"/>
                      <a:pt x="79" y="18384"/>
                    </a:cubicBezTo>
                    <a:cubicBezTo>
                      <a:pt x="31" y="17460"/>
                      <a:pt x="31" y="16546"/>
                      <a:pt x="79" y="15622"/>
                    </a:cubicBezTo>
                    <a:cubicBezTo>
                      <a:pt x="21" y="14698"/>
                      <a:pt x="21" y="13784"/>
                      <a:pt x="79" y="12860"/>
                    </a:cubicBezTo>
                    <a:cubicBezTo>
                      <a:pt x="-17" y="11621"/>
                      <a:pt x="-17" y="10383"/>
                      <a:pt x="79" y="9145"/>
                    </a:cubicBezTo>
                    <a:cubicBezTo>
                      <a:pt x="298" y="8012"/>
                      <a:pt x="612" y="6887"/>
                      <a:pt x="1031" y="5811"/>
                    </a:cubicBezTo>
                    <a:cubicBezTo>
                      <a:pt x="1488" y="4792"/>
                      <a:pt x="2060" y="3840"/>
                      <a:pt x="2746" y="2954"/>
                    </a:cubicBezTo>
                    <a:cubicBezTo>
                      <a:pt x="3469" y="2077"/>
                      <a:pt x="4336" y="1334"/>
                      <a:pt x="5317" y="763"/>
                    </a:cubicBezTo>
                    <a:cubicBezTo>
                      <a:pt x="6079" y="249"/>
                      <a:pt x="6975" y="-18"/>
                      <a:pt x="7889" y="1"/>
                    </a:cubicBezTo>
                    <a:cubicBezTo>
                      <a:pt x="8537" y="10"/>
                      <a:pt x="9156" y="287"/>
                      <a:pt x="9604" y="763"/>
                    </a:cubicBezTo>
                    <a:cubicBezTo>
                      <a:pt x="10089" y="1411"/>
                      <a:pt x="10413" y="2163"/>
                      <a:pt x="10556" y="2954"/>
                    </a:cubicBezTo>
                    <a:cubicBezTo>
                      <a:pt x="10613" y="4030"/>
                      <a:pt x="10613" y="5116"/>
                      <a:pt x="10556" y="6192"/>
                    </a:cubicBezTo>
                    <a:close/>
                    <a:moveTo>
                      <a:pt x="2174" y="16575"/>
                    </a:moveTo>
                    <a:cubicBezTo>
                      <a:pt x="2155" y="17660"/>
                      <a:pt x="2384" y="18737"/>
                      <a:pt x="2841" y="19718"/>
                    </a:cubicBezTo>
                    <a:cubicBezTo>
                      <a:pt x="2841" y="20384"/>
                      <a:pt x="3984" y="20384"/>
                      <a:pt x="4936" y="19718"/>
                    </a:cubicBezTo>
                    <a:cubicBezTo>
                      <a:pt x="5898" y="19156"/>
                      <a:pt x="6641" y="18279"/>
                      <a:pt x="7032" y="17241"/>
                    </a:cubicBezTo>
                    <a:cubicBezTo>
                      <a:pt x="7489" y="15955"/>
                      <a:pt x="7708" y="14603"/>
                      <a:pt x="7699" y="13241"/>
                    </a:cubicBezTo>
                    <a:cubicBezTo>
                      <a:pt x="7822" y="11469"/>
                      <a:pt x="7822" y="9678"/>
                      <a:pt x="7699" y="7907"/>
                    </a:cubicBezTo>
                    <a:cubicBezTo>
                      <a:pt x="7775" y="6821"/>
                      <a:pt x="7537" y="5725"/>
                      <a:pt x="7032" y="4763"/>
                    </a:cubicBezTo>
                    <a:cubicBezTo>
                      <a:pt x="7032" y="4192"/>
                      <a:pt x="5889" y="4097"/>
                      <a:pt x="4936" y="4763"/>
                    </a:cubicBezTo>
                    <a:cubicBezTo>
                      <a:pt x="3993" y="5354"/>
                      <a:pt x="3269" y="6221"/>
                      <a:pt x="2841" y="7240"/>
                    </a:cubicBezTo>
                    <a:cubicBezTo>
                      <a:pt x="2431" y="8535"/>
                      <a:pt x="2212" y="9878"/>
                      <a:pt x="2174" y="11240"/>
                    </a:cubicBezTo>
                    <a:lnTo>
                      <a:pt x="2174" y="16575"/>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1" name="Freeform: Shape 50">
                <a:extLst>
                  <a:ext uri="{FF2B5EF4-FFF2-40B4-BE49-F238E27FC236}">
                    <a16:creationId xmlns:a16="http://schemas.microsoft.com/office/drawing/2014/main" id="{EACF7658-8101-A6D5-BCD4-CA32B8882138}"/>
                  </a:ext>
                </a:extLst>
              </p:cNvPr>
              <p:cNvSpPr/>
              <p:nvPr/>
            </p:nvSpPr>
            <p:spPr>
              <a:xfrm>
                <a:off x="-4025894" y="3179062"/>
                <a:ext cx="6188" cy="22955"/>
              </a:xfrm>
              <a:custGeom>
                <a:avLst/>
                <a:gdLst>
                  <a:gd name="connsiteX0" fmla="*/ 57 w 6188"/>
                  <a:gd name="connsiteY0" fmla="*/ 10858 h 22955"/>
                  <a:gd name="connsiteX1" fmla="*/ 57 w 6188"/>
                  <a:gd name="connsiteY1" fmla="*/ 10287 h 22955"/>
                  <a:gd name="connsiteX2" fmla="*/ 57 w 6188"/>
                  <a:gd name="connsiteY2" fmla="*/ 9620 h 22955"/>
                  <a:gd name="connsiteX3" fmla="*/ 4534 w 6188"/>
                  <a:gd name="connsiteY3" fmla="*/ 1524 h 22955"/>
                  <a:gd name="connsiteX4" fmla="*/ 4534 w 6188"/>
                  <a:gd name="connsiteY4" fmla="*/ 953 h 22955"/>
                  <a:gd name="connsiteX5" fmla="*/ 4534 w 6188"/>
                  <a:gd name="connsiteY5" fmla="*/ 953 h 22955"/>
                  <a:gd name="connsiteX6" fmla="*/ 6153 w 6188"/>
                  <a:gd name="connsiteY6" fmla="*/ 0 h 22955"/>
                  <a:gd name="connsiteX7" fmla="*/ 6153 w 6188"/>
                  <a:gd name="connsiteY7" fmla="*/ 0 h 22955"/>
                  <a:gd name="connsiteX8" fmla="*/ 6153 w 6188"/>
                  <a:gd name="connsiteY8" fmla="*/ 476 h 22955"/>
                  <a:gd name="connsiteX9" fmla="*/ 6153 w 6188"/>
                  <a:gd name="connsiteY9" fmla="*/ 21336 h 22955"/>
                  <a:gd name="connsiteX10" fmla="*/ 6153 w 6188"/>
                  <a:gd name="connsiteY10" fmla="*/ 22003 h 22955"/>
                  <a:gd name="connsiteX11" fmla="*/ 4439 w 6188"/>
                  <a:gd name="connsiteY11" fmla="*/ 22955 h 22955"/>
                  <a:gd name="connsiteX12" fmla="*/ 4439 w 6188"/>
                  <a:gd name="connsiteY12" fmla="*/ 22955 h 22955"/>
                  <a:gd name="connsiteX13" fmla="*/ 4439 w 6188"/>
                  <a:gd name="connsiteY13" fmla="*/ 7144 h 22955"/>
                  <a:gd name="connsiteX14" fmla="*/ 1486 w 6188"/>
                  <a:gd name="connsiteY14" fmla="*/ 12383 h 22955"/>
                  <a:gd name="connsiteX15" fmla="*/ 1486 w 6188"/>
                  <a:gd name="connsiteY15" fmla="*/ 12383 h 22955"/>
                  <a:gd name="connsiteX16" fmla="*/ 1486 w 6188"/>
                  <a:gd name="connsiteY16" fmla="*/ 12383 h 2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88" h="22955">
                    <a:moveTo>
                      <a:pt x="57" y="10858"/>
                    </a:moveTo>
                    <a:cubicBezTo>
                      <a:pt x="-19" y="10678"/>
                      <a:pt x="-19" y="10468"/>
                      <a:pt x="57" y="10287"/>
                    </a:cubicBezTo>
                    <a:cubicBezTo>
                      <a:pt x="57" y="10287"/>
                      <a:pt x="57" y="9811"/>
                      <a:pt x="57" y="9620"/>
                    </a:cubicBezTo>
                    <a:lnTo>
                      <a:pt x="4534" y="1524"/>
                    </a:lnTo>
                    <a:lnTo>
                      <a:pt x="4534" y="953"/>
                    </a:lnTo>
                    <a:lnTo>
                      <a:pt x="4534" y="953"/>
                    </a:lnTo>
                    <a:lnTo>
                      <a:pt x="6153" y="0"/>
                    </a:lnTo>
                    <a:lnTo>
                      <a:pt x="6153" y="0"/>
                    </a:lnTo>
                    <a:cubicBezTo>
                      <a:pt x="6201" y="152"/>
                      <a:pt x="6201" y="324"/>
                      <a:pt x="6153" y="476"/>
                    </a:cubicBezTo>
                    <a:lnTo>
                      <a:pt x="6153" y="21336"/>
                    </a:lnTo>
                    <a:cubicBezTo>
                      <a:pt x="6191" y="21555"/>
                      <a:pt x="6191" y="21784"/>
                      <a:pt x="6153" y="22003"/>
                    </a:cubicBezTo>
                    <a:lnTo>
                      <a:pt x="4439" y="22955"/>
                    </a:lnTo>
                    <a:cubicBezTo>
                      <a:pt x="4439" y="22955"/>
                      <a:pt x="4439" y="22955"/>
                      <a:pt x="4439" y="22955"/>
                    </a:cubicBezTo>
                    <a:lnTo>
                      <a:pt x="4439" y="7144"/>
                    </a:lnTo>
                    <a:lnTo>
                      <a:pt x="1486" y="12383"/>
                    </a:lnTo>
                    <a:lnTo>
                      <a:pt x="1486" y="12383"/>
                    </a:lnTo>
                    <a:cubicBezTo>
                      <a:pt x="1486" y="12383"/>
                      <a:pt x="1486" y="12383"/>
                      <a:pt x="1486" y="1238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2" name="Freeform: Shape 51">
                <a:extLst>
                  <a:ext uri="{FF2B5EF4-FFF2-40B4-BE49-F238E27FC236}">
                    <a16:creationId xmlns:a16="http://schemas.microsoft.com/office/drawing/2014/main" id="{AF68920E-49E4-0E4D-03D8-912A5F4404DA}"/>
                  </a:ext>
                </a:extLst>
              </p:cNvPr>
              <p:cNvSpPr/>
              <p:nvPr/>
            </p:nvSpPr>
            <p:spPr>
              <a:xfrm>
                <a:off x="-4015424" y="3171824"/>
                <a:ext cx="8767" cy="26003"/>
              </a:xfrm>
              <a:custGeom>
                <a:avLst/>
                <a:gdLst>
                  <a:gd name="connsiteX0" fmla="*/ 8732 w 8767"/>
                  <a:gd name="connsiteY0" fmla="*/ 0 h 26003"/>
                  <a:gd name="connsiteX1" fmla="*/ 8732 w 8767"/>
                  <a:gd name="connsiteY1" fmla="*/ 0 h 26003"/>
                  <a:gd name="connsiteX2" fmla="*/ 8732 w 8767"/>
                  <a:gd name="connsiteY2" fmla="*/ 571 h 26003"/>
                  <a:gd name="connsiteX3" fmla="*/ 8732 w 8767"/>
                  <a:gd name="connsiteY3" fmla="*/ 2667 h 26003"/>
                  <a:gd name="connsiteX4" fmla="*/ 8732 w 8767"/>
                  <a:gd name="connsiteY4" fmla="*/ 3334 h 26003"/>
                  <a:gd name="connsiteX5" fmla="*/ 8732 w 8767"/>
                  <a:gd name="connsiteY5" fmla="*/ 4382 h 26003"/>
                  <a:gd name="connsiteX6" fmla="*/ 3874 w 8767"/>
                  <a:gd name="connsiteY6" fmla="*/ 24289 h 26003"/>
                  <a:gd name="connsiteX7" fmla="*/ 3874 w 8767"/>
                  <a:gd name="connsiteY7" fmla="*/ 24955 h 26003"/>
                  <a:gd name="connsiteX8" fmla="*/ 3874 w 8767"/>
                  <a:gd name="connsiteY8" fmla="*/ 24955 h 26003"/>
                  <a:gd name="connsiteX9" fmla="*/ 2160 w 8767"/>
                  <a:gd name="connsiteY9" fmla="*/ 26003 h 26003"/>
                  <a:gd name="connsiteX10" fmla="*/ 2160 w 8767"/>
                  <a:gd name="connsiteY10" fmla="*/ 26003 h 26003"/>
                  <a:gd name="connsiteX11" fmla="*/ 2160 w 8767"/>
                  <a:gd name="connsiteY11" fmla="*/ 25432 h 26003"/>
                  <a:gd name="connsiteX12" fmla="*/ 2160 w 8767"/>
                  <a:gd name="connsiteY12" fmla="*/ 25432 h 26003"/>
                  <a:gd name="connsiteX13" fmla="*/ 7018 w 8767"/>
                  <a:gd name="connsiteY13" fmla="*/ 5525 h 26003"/>
                  <a:gd name="connsiteX14" fmla="*/ 64 w 8767"/>
                  <a:gd name="connsiteY14" fmla="*/ 9525 h 26003"/>
                  <a:gd name="connsiteX15" fmla="*/ 64 w 8767"/>
                  <a:gd name="connsiteY15" fmla="*/ 9525 h 26003"/>
                  <a:gd name="connsiteX16" fmla="*/ 64 w 8767"/>
                  <a:gd name="connsiteY16" fmla="*/ 9525 h 26003"/>
                  <a:gd name="connsiteX17" fmla="*/ 64 w 8767"/>
                  <a:gd name="connsiteY17" fmla="*/ 7239 h 26003"/>
                  <a:gd name="connsiteX18" fmla="*/ 64 w 8767"/>
                  <a:gd name="connsiteY18" fmla="*/ 6477 h 26003"/>
                  <a:gd name="connsiteX19" fmla="*/ 64 w 8767"/>
                  <a:gd name="connsiteY19" fmla="*/ 6001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7" h="26003">
                    <a:moveTo>
                      <a:pt x="8732" y="0"/>
                    </a:moveTo>
                    <a:lnTo>
                      <a:pt x="8732" y="0"/>
                    </a:lnTo>
                    <a:cubicBezTo>
                      <a:pt x="8732" y="0"/>
                      <a:pt x="8732" y="0"/>
                      <a:pt x="8732" y="571"/>
                    </a:cubicBezTo>
                    <a:lnTo>
                      <a:pt x="8732" y="2667"/>
                    </a:lnTo>
                    <a:cubicBezTo>
                      <a:pt x="8780" y="2886"/>
                      <a:pt x="8780" y="3115"/>
                      <a:pt x="8732" y="3334"/>
                    </a:cubicBezTo>
                    <a:cubicBezTo>
                      <a:pt x="8770" y="3686"/>
                      <a:pt x="8770" y="4029"/>
                      <a:pt x="8732" y="4382"/>
                    </a:cubicBezTo>
                    <a:lnTo>
                      <a:pt x="3874" y="24289"/>
                    </a:lnTo>
                    <a:cubicBezTo>
                      <a:pt x="3903" y="24508"/>
                      <a:pt x="3903" y="24736"/>
                      <a:pt x="3874" y="24955"/>
                    </a:cubicBezTo>
                    <a:cubicBezTo>
                      <a:pt x="3874" y="24955"/>
                      <a:pt x="3874" y="24955"/>
                      <a:pt x="3874" y="24955"/>
                    </a:cubicBezTo>
                    <a:lnTo>
                      <a:pt x="2160" y="26003"/>
                    </a:lnTo>
                    <a:lnTo>
                      <a:pt x="2160" y="26003"/>
                    </a:lnTo>
                    <a:cubicBezTo>
                      <a:pt x="2160" y="26003"/>
                      <a:pt x="2160" y="26003"/>
                      <a:pt x="2160" y="25432"/>
                    </a:cubicBezTo>
                    <a:lnTo>
                      <a:pt x="2160" y="25432"/>
                    </a:lnTo>
                    <a:lnTo>
                      <a:pt x="7018" y="5525"/>
                    </a:lnTo>
                    <a:lnTo>
                      <a:pt x="64" y="9525"/>
                    </a:lnTo>
                    <a:cubicBezTo>
                      <a:pt x="64" y="9525"/>
                      <a:pt x="64" y="9525"/>
                      <a:pt x="64" y="9525"/>
                    </a:cubicBezTo>
                    <a:cubicBezTo>
                      <a:pt x="64" y="9525"/>
                      <a:pt x="64" y="9525"/>
                      <a:pt x="64" y="9525"/>
                    </a:cubicBezTo>
                    <a:lnTo>
                      <a:pt x="64" y="7239"/>
                    </a:lnTo>
                    <a:cubicBezTo>
                      <a:pt x="-21" y="6991"/>
                      <a:pt x="-21" y="6725"/>
                      <a:pt x="64" y="6477"/>
                    </a:cubicBezTo>
                    <a:cubicBezTo>
                      <a:pt x="26" y="6325"/>
                      <a:pt x="26" y="6153"/>
                      <a:pt x="64" y="600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3" name="Freeform: Shape 52">
                <a:extLst>
                  <a:ext uri="{FF2B5EF4-FFF2-40B4-BE49-F238E27FC236}">
                    <a16:creationId xmlns:a16="http://schemas.microsoft.com/office/drawing/2014/main" id="{A1DE2AE3-DFE5-4C6E-0FFC-AD8BBE639873}"/>
                  </a:ext>
                </a:extLst>
              </p:cNvPr>
              <p:cNvSpPr/>
              <p:nvPr/>
            </p:nvSpPr>
            <p:spPr>
              <a:xfrm>
                <a:off x="-4183476" y="3270503"/>
                <a:ext cx="9648" cy="25622"/>
              </a:xfrm>
              <a:custGeom>
                <a:avLst/>
                <a:gdLst>
                  <a:gd name="connsiteX0" fmla="*/ 5144 w 9648"/>
                  <a:gd name="connsiteY0" fmla="*/ 10096 h 25622"/>
                  <a:gd name="connsiteX1" fmla="*/ 5906 w 9648"/>
                  <a:gd name="connsiteY1" fmla="*/ 8096 h 25622"/>
                  <a:gd name="connsiteX2" fmla="*/ 5906 w 9648"/>
                  <a:gd name="connsiteY2" fmla="*/ 6477 h 25622"/>
                  <a:gd name="connsiteX3" fmla="*/ 5906 w 9648"/>
                  <a:gd name="connsiteY3" fmla="*/ 4572 h 25622"/>
                  <a:gd name="connsiteX4" fmla="*/ 4191 w 9648"/>
                  <a:gd name="connsiteY4" fmla="*/ 4572 h 25622"/>
                  <a:gd name="connsiteX5" fmla="*/ 2477 w 9648"/>
                  <a:gd name="connsiteY5" fmla="*/ 6382 h 25622"/>
                  <a:gd name="connsiteX6" fmla="*/ 1715 w 9648"/>
                  <a:gd name="connsiteY6" fmla="*/ 9049 h 25622"/>
                  <a:gd name="connsiteX7" fmla="*/ 1715 w 9648"/>
                  <a:gd name="connsiteY7" fmla="*/ 9811 h 25622"/>
                  <a:gd name="connsiteX8" fmla="*/ 1715 w 9648"/>
                  <a:gd name="connsiteY8" fmla="*/ 9811 h 25622"/>
                  <a:gd name="connsiteX9" fmla="*/ 0 w 9648"/>
                  <a:gd name="connsiteY9" fmla="*/ 10763 h 25622"/>
                  <a:gd name="connsiteX10" fmla="*/ 0 w 9648"/>
                  <a:gd name="connsiteY10" fmla="*/ 10763 h 25622"/>
                  <a:gd name="connsiteX11" fmla="*/ 0 w 9648"/>
                  <a:gd name="connsiteY11" fmla="*/ 7715 h 25622"/>
                  <a:gd name="connsiteX12" fmla="*/ 1143 w 9648"/>
                  <a:gd name="connsiteY12" fmla="*/ 4858 h 25622"/>
                  <a:gd name="connsiteX13" fmla="*/ 2762 w 9648"/>
                  <a:gd name="connsiteY13" fmla="*/ 2381 h 25622"/>
                  <a:gd name="connsiteX14" fmla="*/ 4763 w 9648"/>
                  <a:gd name="connsiteY14" fmla="*/ 667 h 25622"/>
                  <a:gd name="connsiteX15" fmla="*/ 7048 w 9648"/>
                  <a:gd name="connsiteY15" fmla="*/ 0 h 25622"/>
                  <a:gd name="connsiteX16" fmla="*/ 8668 w 9648"/>
                  <a:gd name="connsiteY16" fmla="*/ 857 h 25622"/>
                  <a:gd name="connsiteX17" fmla="*/ 9525 w 9648"/>
                  <a:gd name="connsiteY17" fmla="*/ 2572 h 25622"/>
                  <a:gd name="connsiteX18" fmla="*/ 9525 w 9648"/>
                  <a:gd name="connsiteY18" fmla="*/ 4953 h 25622"/>
                  <a:gd name="connsiteX19" fmla="*/ 9525 w 9648"/>
                  <a:gd name="connsiteY19" fmla="*/ 6477 h 25622"/>
                  <a:gd name="connsiteX20" fmla="*/ 9525 w 9648"/>
                  <a:gd name="connsiteY20" fmla="*/ 8096 h 25622"/>
                  <a:gd name="connsiteX21" fmla="*/ 8858 w 9648"/>
                  <a:gd name="connsiteY21" fmla="*/ 10001 h 25622"/>
                  <a:gd name="connsiteX22" fmla="*/ 7715 w 9648"/>
                  <a:gd name="connsiteY22" fmla="*/ 12287 h 25622"/>
                  <a:gd name="connsiteX23" fmla="*/ 3810 w 9648"/>
                  <a:gd name="connsiteY23" fmla="*/ 19907 h 25622"/>
                  <a:gd name="connsiteX24" fmla="*/ 9620 w 9648"/>
                  <a:gd name="connsiteY24" fmla="*/ 16574 h 25622"/>
                  <a:gd name="connsiteX25" fmla="*/ 9620 w 9648"/>
                  <a:gd name="connsiteY25" fmla="*/ 16574 h 25622"/>
                  <a:gd name="connsiteX26" fmla="*/ 9620 w 9648"/>
                  <a:gd name="connsiteY26" fmla="*/ 18859 h 25622"/>
                  <a:gd name="connsiteX27" fmla="*/ 9620 w 9648"/>
                  <a:gd name="connsiteY27" fmla="*/ 19526 h 25622"/>
                  <a:gd name="connsiteX28" fmla="*/ 9620 w 9648"/>
                  <a:gd name="connsiteY28" fmla="*/ 20003 h 25622"/>
                  <a:gd name="connsiteX29" fmla="*/ 95 w 9648"/>
                  <a:gd name="connsiteY29" fmla="*/ 25622 h 25622"/>
                  <a:gd name="connsiteX30" fmla="*/ 95 w 9648"/>
                  <a:gd name="connsiteY30" fmla="*/ 25622 h 25622"/>
                  <a:gd name="connsiteX31" fmla="*/ 95 w 9648"/>
                  <a:gd name="connsiteY31" fmla="*/ 25051 h 25622"/>
                  <a:gd name="connsiteX32" fmla="*/ 95 w 9648"/>
                  <a:gd name="connsiteY32" fmla="*/ 23146 h 25622"/>
                  <a:gd name="connsiteX33" fmla="*/ 95 w 9648"/>
                  <a:gd name="connsiteY33" fmla="*/ 22098 h 25622"/>
                  <a:gd name="connsiteX34" fmla="*/ 95 w 9648"/>
                  <a:gd name="connsiteY34"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48" h="25622">
                    <a:moveTo>
                      <a:pt x="5144" y="10096"/>
                    </a:moveTo>
                    <a:cubicBezTo>
                      <a:pt x="5486" y="9468"/>
                      <a:pt x="5744" y="8792"/>
                      <a:pt x="5906" y="8096"/>
                    </a:cubicBezTo>
                    <a:cubicBezTo>
                      <a:pt x="5991" y="7563"/>
                      <a:pt x="5991" y="7010"/>
                      <a:pt x="5906" y="6477"/>
                    </a:cubicBezTo>
                    <a:cubicBezTo>
                      <a:pt x="6096" y="5858"/>
                      <a:pt x="6096" y="5191"/>
                      <a:pt x="5906" y="4572"/>
                    </a:cubicBezTo>
                    <a:cubicBezTo>
                      <a:pt x="5906" y="4572"/>
                      <a:pt x="4953" y="4572"/>
                      <a:pt x="4191" y="4572"/>
                    </a:cubicBezTo>
                    <a:cubicBezTo>
                      <a:pt x="3458" y="5001"/>
                      <a:pt x="2867" y="5629"/>
                      <a:pt x="2477" y="6382"/>
                    </a:cubicBezTo>
                    <a:cubicBezTo>
                      <a:pt x="2115" y="7239"/>
                      <a:pt x="1857" y="8134"/>
                      <a:pt x="1715" y="9049"/>
                    </a:cubicBezTo>
                    <a:cubicBezTo>
                      <a:pt x="1810" y="9296"/>
                      <a:pt x="1810" y="9563"/>
                      <a:pt x="1715" y="9811"/>
                    </a:cubicBezTo>
                    <a:cubicBezTo>
                      <a:pt x="1715" y="9811"/>
                      <a:pt x="1715" y="9811"/>
                      <a:pt x="1715" y="9811"/>
                    </a:cubicBezTo>
                    <a:lnTo>
                      <a:pt x="0" y="10763"/>
                    </a:lnTo>
                    <a:lnTo>
                      <a:pt x="0" y="10763"/>
                    </a:lnTo>
                    <a:cubicBezTo>
                      <a:pt x="0" y="9716"/>
                      <a:pt x="0" y="8763"/>
                      <a:pt x="0" y="7715"/>
                    </a:cubicBezTo>
                    <a:cubicBezTo>
                      <a:pt x="295" y="6734"/>
                      <a:pt x="676" y="5772"/>
                      <a:pt x="1143" y="4858"/>
                    </a:cubicBezTo>
                    <a:cubicBezTo>
                      <a:pt x="1629" y="4000"/>
                      <a:pt x="2172" y="3172"/>
                      <a:pt x="2762" y="2381"/>
                    </a:cubicBezTo>
                    <a:cubicBezTo>
                      <a:pt x="3353" y="1734"/>
                      <a:pt x="4029" y="1153"/>
                      <a:pt x="4763" y="667"/>
                    </a:cubicBezTo>
                    <a:cubicBezTo>
                      <a:pt x="5458" y="267"/>
                      <a:pt x="6248" y="38"/>
                      <a:pt x="7048" y="0"/>
                    </a:cubicBezTo>
                    <a:cubicBezTo>
                      <a:pt x="7677" y="86"/>
                      <a:pt x="8249" y="391"/>
                      <a:pt x="8668" y="857"/>
                    </a:cubicBezTo>
                    <a:cubicBezTo>
                      <a:pt x="9106" y="1343"/>
                      <a:pt x="9401" y="1934"/>
                      <a:pt x="9525" y="2572"/>
                    </a:cubicBezTo>
                    <a:cubicBezTo>
                      <a:pt x="9620" y="3362"/>
                      <a:pt x="9620" y="4162"/>
                      <a:pt x="9525" y="4953"/>
                    </a:cubicBezTo>
                    <a:cubicBezTo>
                      <a:pt x="9525" y="5429"/>
                      <a:pt x="9525" y="6001"/>
                      <a:pt x="9525" y="6477"/>
                    </a:cubicBezTo>
                    <a:lnTo>
                      <a:pt x="9525" y="8096"/>
                    </a:lnTo>
                    <a:lnTo>
                      <a:pt x="8858" y="10001"/>
                    </a:lnTo>
                    <a:lnTo>
                      <a:pt x="7715" y="12287"/>
                    </a:lnTo>
                    <a:lnTo>
                      <a:pt x="3810" y="19907"/>
                    </a:lnTo>
                    <a:lnTo>
                      <a:pt x="9620" y="16574"/>
                    </a:lnTo>
                    <a:lnTo>
                      <a:pt x="9620" y="16574"/>
                    </a:lnTo>
                    <a:lnTo>
                      <a:pt x="9620" y="18859"/>
                    </a:lnTo>
                    <a:cubicBezTo>
                      <a:pt x="9658" y="19079"/>
                      <a:pt x="9658" y="19307"/>
                      <a:pt x="9620" y="19526"/>
                    </a:cubicBezTo>
                    <a:cubicBezTo>
                      <a:pt x="9658" y="19679"/>
                      <a:pt x="9658" y="19850"/>
                      <a:pt x="9620" y="20003"/>
                    </a:cubicBezTo>
                    <a:lnTo>
                      <a:pt x="95" y="25622"/>
                    </a:lnTo>
                    <a:lnTo>
                      <a:pt x="95" y="25622"/>
                    </a:lnTo>
                    <a:cubicBezTo>
                      <a:pt x="38" y="25432"/>
                      <a:pt x="38" y="25241"/>
                      <a:pt x="95" y="25051"/>
                    </a:cubicBezTo>
                    <a:lnTo>
                      <a:pt x="95" y="23146"/>
                    </a:lnTo>
                    <a:cubicBezTo>
                      <a:pt x="38" y="22803"/>
                      <a:pt x="38" y="22441"/>
                      <a:pt x="95" y="22098"/>
                    </a:cubicBezTo>
                    <a:lnTo>
                      <a:pt x="95" y="21336"/>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4" name="Freeform: Shape 53">
                <a:extLst>
                  <a:ext uri="{FF2B5EF4-FFF2-40B4-BE49-F238E27FC236}">
                    <a16:creationId xmlns:a16="http://schemas.microsoft.com/office/drawing/2014/main" id="{58063C54-02EC-84A1-ECA9-B61083319A6E}"/>
                  </a:ext>
                </a:extLst>
              </p:cNvPr>
              <p:cNvSpPr/>
              <p:nvPr/>
            </p:nvSpPr>
            <p:spPr>
              <a:xfrm>
                <a:off x="-4171524" y="3262787"/>
                <a:ext cx="10606" cy="24669"/>
              </a:xfrm>
              <a:custGeom>
                <a:avLst/>
                <a:gdLst>
                  <a:gd name="connsiteX0" fmla="*/ 10528 w 10606"/>
                  <a:gd name="connsiteY0" fmla="*/ 6287 h 24669"/>
                  <a:gd name="connsiteX1" fmla="*/ 10528 w 10606"/>
                  <a:gd name="connsiteY1" fmla="*/ 7620 h 24669"/>
                  <a:gd name="connsiteX2" fmla="*/ 10528 w 10606"/>
                  <a:gd name="connsiteY2" fmla="*/ 10573 h 24669"/>
                  <a:gd name="connsiteX3" fmla="*/ 10528 w 10606"/>
                  <a:gd name="connsiteY3" fmla="*/ 11906 h 24669"/>
                  <a:gd name="connsiteX4" fmla="*/ 10528 w 10606"/>
                  <a:gd name="connsiteY4" fmla="*/ 15621 h 24669"/>
                  <a:gd name="connsiteX5" fmla="*/ 9575 w 10606"/>
                  <a:gd name="connsiteY5" fmla="*/ 18955 h 24669"/>
                  <a:gd name="connsiteX6" fmla="*/ 7861 w 10606"/>
                  <a:gd name="connsiteY6" fmla="*/ 21717 h 24669"/>
                  <a:gd name="connsiteX7" fmla="*/ 5289 w 10606"/>
                  <a:gd name="connsiteY7" fmla="*/ 23813 h 24669"/>
                  <a:gd name="connsiteX8" fmla="*/ 2717 w 10606"/>
                  <a:gd name="connsiteY8" fmla="*/ 24670 h 24669"/>
                  <a:gd name="connsiteX9" fmla="*/ 1003 w 10606"/>
                  <a:gd name="connsiteY9" fmla="*/ 23813 h 24669"/>
                  <a:gd name="connsiteX10" fmla="*/ 50 w 10606"/>
                  <a:gd name="connsiteY10" fmla="*/ 21622 h 24669"/>
                  <a:gd name="connsiteX11" fmla="*/ 50 w 10606"/>
                  <a:gd name="connsiteY11" fmla="*/ 18383 h 24669"/>
                  <a:gd name="connsiteX12" fmla="*/ 50 w 10606"/>
                  <a:gd name="connsiteY12" fmla="*/ 12859 h 24669"/>
                  <a:gd name="connsiteX13" fmla="*/ 50 w 10606"/>
                  <a:gd name="connsiteY13" fmla="*/ 9239 h 24669"/>
                  <a:gd name="connsiteX14" fmla="*/ 1003 w 10606"/>
                  <a:gd name="connsiteY14" fmla="*/ 5905 h 24669"/>
                  <a:gd name="connsiteX15" fmla="*/ 2717 w 10606"/>
                  <a:gd name="connsiteY15" fmla="*/ 3048 h 24669"/>
                  <a:gd name="connsiteX16" fmla="*/ 5289 w 10606"/>
                  <a:gd name="connsiteY16" fmla="*/ 857 h 24669"/>
                  <a:gd name="connsiteX17" fmla="*/ 7861 w 10606"/>
                  <a:gd name="connsiteY17" fmla="*/ 0 h 24669"/>
                  <a:gd name="connsiteX18" fmla="*/ 9575 w 10606"/>
                  <a:gd name="connsiteY18" fmla="*/ 857 h 24669"/>
                  <a:gd name="connsiteX19" fmla="*/ 10528 w 10606"/>
                  <a:gd name="connsiteY19" fmla="*/ 3048 h 24669"/>
                  <a:gd name="connsiteX20" fmla="*/ 10528 w 10606"/>
                  <a:gd name="connsiteY20" fmla="*/ 6287 h 24669"/>
                  <a:gd name="connsiteX21" fmla="*/ 2241 w 10606"/>
                  <a:gd name="connsiteY21" fmla="*/ 16573 h 24669"/>
                  <a:gd name="connsiteX22" fmla="*/ 2908 w 10606"/>
                  <a:gd name="connsiteY22" fmla="*/ 19812 h 24669"/>
                  <a:gd name="connsiteX23" fmla="*/ 5003 w 10606"/>
                  <a:gd name="connsiteY23" fmla="*/ 19812 h 24669"/>
                  <a:gd name="connsiteX24" fmla="*/ 7099 w 10606"/>
                  <a:gd name="connsiteY24" fmla="*/ 17431 h 24669"/>
                  <a:gd name="connsiteX25" fmla="*/ 7765 w 10606"/>
                  <a:gd name="connsiteY25" fmla="*/ 13430 h 24669"/>
                  <a:gd name="connsiteX26" fmla="*/ 7765 w 10606"/>
                  <a:gd name="connsiteY26" fmla="*/ 8001 h 24669"/>
                  <a:gd name="connsiteX27" fmla="*/ 7099 w 10606"/>
                  <a:gd name="connsiteY27" fmla="*/ 4858 h 24669"/>
                  <a:gd name="connsiteX28" fmla="*/ 5003 w 10606"/>
                  <a:gd name="connsiteY28" fmla="*/ 4858 h 24669"/>
                  <a:gd name="connsiteX29" fmla="*/ 2908 w 10606"/>
                  <a:gd name="connsiteY29" fmla="*/ 7239 h 24669"/>
                  <a:gd name="connsiteX30" fmla="*/ 2241 w 10606"/>
                  <a:gd name="connsiteY30" fmla="*/ 11239 h 24669"/>
                  <a:gd name="connsiteX31" fmla="*/ 2241 w 10606"/>
                  <a:gd name="connsiteY31" fmla="*/ 14002 h 24669"/>
                  <a:gd name="connsiteX32" fmla="*/ 2241 w 10606"/>
                  <a:gd name="connsiteY32" fmla="*/ 16573 h 2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06" h="24669">
                    <a:moveTo>
                      <a:pt x="10528" y="6287"/>
                    </a:moveTo>
                    <a:cubicBezTo>
                      <a:pt x="10575" y="6734"/>
                      <a:pt x="10575" y="7172"/>
                      <a:pt x="10528" y="7620"/>
                    </a:cubicBezTo>
                    <a:lnTo>
                      <a:pt x="10528" y="10573"/>
                    </a:lnTo>
                    <a:cubicBezTo>
                      <a:pt x="10575" y="11020"/>
                      <a:pt x="10575" y="11459"/>
                      <a:pt x="10528" y="11906"/>
                    </a:cubicBezTo>
                    <a:cubicBezTo>
                      <a:pt x="10623" y="13144"/>
                      <a:pt x="10623" y="14383"/>
                      <a:pt x="10528" y="15621"/>
                    </a:cubicBezTo>
                    <a:cubicBezTo>
                      <a:pt x="10308" y="16755"/>
                      <a:pt x="9994" y="17878"/>
                      <a:pt x="9575" y="18955"/>
                    </a:cubicBezTo>
                    <a:cubicBezTo>
                      <a:pt x="9099" y="19926"/>
                      <a:pt x="8518" y="20850"/>
                      <a:pt x="7861" y="21717"/>
                    </a:cubicBezTo>
                    <a:cubicBezTo>
                      <a:pt x="7118" y="22546"/>
                      <a:pt x="6251" y="23250"/>
                      <a:pt x="5289" y="23813"/>
                    </a:cubicBezTo>
                    <a:cubicBezTo>
                      <a:pt x="4536" y="24346"/>
                      <a:pt x="3641" y="24641"/>
                      <a:pt x="2717" y="24670"/>
                    </a:cubicBezTo>
                    <a:cubicBezTo>
                      <a:pt x="2041" y="24660"/>
                      <a:pt x="1412" y="24346"/>
                      <a:pt x="1003" y="23813"/>
                    </a:cubicBezTo>
                    <a:cubicBezTo>
                      <a:pt x="488" y="23184"/>
                      <a:pt x="155" y="22431"/>
                      <a:pt x="50" y="21622"/>
                    </a:cubicBezTo>
                    <a:cubicBezTo>
                      <a:pt x="-17" y="20545"/>
                      <a:pt x="-17" y="19460"/>
                      <a:pt x="50" y="18383"/>
                    </a:cubicBezTo>
                    <a:lnTo>
                      <a:pt x="50" y="12859"/>
                    </a:lnTo>
                    <a:cubicBezTo>
                      <a:pt x="50" y="11621"/>
                      <a:pt x="50" y="10382"/>
                      <a:pt x="50" y="9239"/>
                    </a:cubicBezTo>
                    <a:cubicBezTo>
                      <a:pt x="193" y="8087"/>
                      <a:pt x="517" y="6963"/>
                      <a:pt x="1003" y="5905"/>
                    </a:cubicBezTo>
                    <a:cubicBezTo>
                      <a:pt x="1441" y="4877"/>
                      <a:pt x="2012" y="3915"/>
                      <a:pt x="2717" y="3048"/>
                    </a:cubicBezTo>
                    <a:cubicBezTo>
                      <a:pt x="3412" y="2153"/>
                      <a:pt x="4289" y="1400"/>
                      <a:pt x="5289" y="857"/>
                    </a:cubicBezTo>
                    <a:cubicBezTo>
                      <a:pt x="6051" y="343"/>
                      <a:pt x="6946" y="48"/>
                      <a:pt x="7861" y="0"/>
                    </a:cubicBezTo>
                    <a:cubicBezTo>
                      <a:pt x="8537" y="9"/>
                      <a:pt x="9165" y="324"/>
                      <a:pt x="9575" y="857"/>
                    </a:cubicBezTo>
                    <a:cubicBezTo>
                      <a:pt x="10061" y="1505"/>
                      <a:pt x="10385" y="2257"/>
                      <a:pt x="10528" y="3048"/>
                    </a:cubicBezTo>
                    <a:cubicBezTo>
                      <a:pt x="10632" y="4124"/>
                      <a:pt x="10632" y="5210"/>
                      <a:pt x="10528" y="6287"/>
                    </a:cubicBezTo>
                    <a:close/>
                    <a:moveTo>
                      <a:pt x="2241" y="16573"/>
                    </a:moveTo>
                    <a:cubicBezTo>
                      <a:pt x="2184" y="17688"/>
                      <a:pt x="2412" y="18802"/>
                      <a:pt x="2908" y="19812"/>
                    </a:cubicBezTo>
                    <a:cubicBezTo>
                      <a:pt x="2908" y="20383"/>
                      <a:pt x="4051" y="20383"/>
                      <a:pt x="5003" y="19812"/>
                    </a:cubicBezTo>
                    <a:cubicBezTo>
                      <a:pt x="5956" y="19288"/>
                      <a:pt x="6698" y="18440"/>
                      <a:pt x="7099" y="17431"/>
                    </a:cubicBezTo>
                    <a:cubicBezTo>
                      <a:pt x="7489" y="16135"/>
                      <a:pt x="7718" y="14783"/>
                      <a:pt x="7765" y="13430"/>
                    </a:cubicBezTo>
                    <a:lnTo>
                      <a:pt x="7765" y="8001"/>
                    </a:lnTo>
                    <a:cubicBezTo>
                      <a:pt x="7765" y="6915"/>
                      <a:pt x="7537" y="5848"/>
                      <a:pt x="7099" y="4858"/>
                    </a:cubicBezTo>
                    <a:cubicBezTo>
                      <a:pt x="7099" y="4286"/>
                      <a:pt x="5956" y="4286"/>
                      <a:pt x="5003" y="4858"/>
                    </a:cubicBezTo>
                    <a:cubicBezTo>
                      <a:pt x="4051" y="5382"/>
                      <a:pt x="3308" y="6229"/>
                      <a:pt x="2908" y="7239"/>
                    </a:cubicBezTo>
                    <a:cubicBezTo>
                      <a:pt x="2469" y="8525"/>
                      <a:pt x="2241" y="9877"/>
                      <a:pt x="2241" y="11239"/>
                    </a:cubicBezTo>
                    <a:cubicBezTo>
                      <a:pt x="2193" y="12163"/>
                      <a:pt x="2193" y="13078"/>
                      <a:pt x="2241" y="14002"/>
                    </a:cubicBezTo>
                    <a:cubicBezTo>
                      <a:pt x="2193" y="14859"/>
                      <a:pt x="2193" y="15716"/>
                      <a:pt x="2241" y="1657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4A6EBA09-94B2-1161-BCBE-46546D1AD2C2}"/>
                  </a:ext>
                </a:extLst>
              </p:cNvPr>
              <p:cNvSpPr/>
              <p:nvPr/>
            </p:nvSpPr>
            <p:spPr>
              <a:xfrm>
                <a:off x="-4159318" y="3256215"/>
                <a:ext cx="6262" cy="22097"/>
              </a:xfrm>
              <a:custGeom>
                <a:avLst/>
                <a:gdLst>
                  <a:gd name="connsiteX0" fmla="*/ 36 w 6262"/>
                  <a:gd name="connsiteY0" fmla="*/ 10858 h 22097"/>
                  <a:gd name="connsiteX1" fmla="*/ 36 w 6262"/>
                  <a:gd name="connsiteY1" fmla="*/ 10287 h 22097"/>
                  <a:gd name="connsiteX2" fmla="*/ 36 w 6262"/>
                  <a:gd name="connsiteY2" fmla="*/ 9525 h 22097"/>
                  <a:gd name="connsiteX3" fmla="*/ 4608 w 6262"/>
                  <a:gd name="connsiteY3" fmla="*/ 1524 h 22097"/>
                  <a:gd name="connsiteX4" fmla="*/ 4608 w 6262"/>
                  <a:gd name="connsiteY4" fmla="*/ 953 h 22097"/>
                  <a:gd name="connsiteX5" fmla="*/ 4608 w 6262"/>
                  <a:gd name="connsiteY5" fmla="*/ 953 h 22097"/>
                  <a:gd name="connsiteX6" fmla="*/ 6227 w 6262"/>
                  <a:gd name="connsiteY6" fmla="*/ 0 h 22097"/>
                  <a:gd name="connsiteX7" fmla="*/ 6227 w 6262"/>
                  <a:gd name="connsiteY7" fmla="*/ 0 h 22097"/>
                  <a:gd name="connsiteX8" fmla="*/ 6227 w 6262"/>
                  <a:gd name="connsiteY8" fmla="*/ 571 h 22097"/>
                  <a:gd name="connsiteX9" fmla="*/ 6227 w 6262"/>
                  <a:gd name="connsiteY9" fmla="*/ 20383 h 22097"/>
                  <a:gd name="connsiteX10" fmla="*/ 6227 w 6262"/>
                  <a:gd name="connsiteY10" fmla="*/ 21146 h 22097"/>
                  <a:gd name="connsiteX11" fmla="*/ 6227 w 6262"/>
                  <a:gd name="connsiteY11" fmla="*/ 21146 h 22097"/>
                  <a:gd name="connsiteX12" fmla="*/ 4608 w 6262"/>
                  <a:gd name="connsiteY12" fmla="*/ 22098 h 22097"/>
                  <a:gd name="connsiteX13" fmla="*/ 4608 w 6262"/>
                  <a:gd name="connsiteY13" fmla="*/ 22098 h 22097"/>
                  <a:gd name="connsiteX14" fmla="*/ 4608 w 6262"/>
                  <a:gd name="connsiteY14" fmla="*/ 21526 h 22097"/>
                  <a:gd name="connsiteX15" fmla="*/ 4608 w 6262"/>
                  <a:gd name="connsiteY15" fmla="*/ 5715 h 22097"/>
                  <a:gd name="connsiteX16" fmla="*/ 1655 w 6262"/>
                  <a:gd name="connsiteY16" fmla="*/ 11049 h 22097"/>
                  <a:gd name="connsiteX17" fmla="*/ 1655 w 6262"/>
                  <a:gd name="connsiteY17" fmla="*/ 11049 h 22097"/>
                  <a:gd name="connsiteX18" fmla="*/ 1655 w 6262"/>
                  <a:gd name="connsiteY18" fmla="*/ 11049 h 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62" h="22097">
                    <a:moveTo>
                      <a:pt x="36" y="10858"/>
                    </a:moveTo>
                    <a:cubicBezTo>
                      <a:pt x="-12" y="10668"/>
                      <a:pt x="-12" y="10478"/>
                      <a:pt x="36" y="10287"/>
                    </a:cubicBezTo>
                    <a:cubicBezTo>
                      <a:pt x="-2" y="10039"/>
                      <a:pt x="-2" y="9773"/>
                      <a:pt x="36" y="9525"/>
                    </a:cubicBezTo>
                    <a:lnTo>
                      <a:pt x="4608" y="1524"/>
                    </a:lnTo>
                    <a:lnTo>
                      <a:pt x="4608" y="953"/>
                    </a:lnTo>
                    <a:lnTo>
                      <a:pt x="4608" y="953"/>
                    </a:lnTo>
                    <a:lnTo>
                      <a:pt x="6227" y="0"/>
                    </a:lnTo>
                    <a:lnTo>
                      <a:pt x="6227" y="0"/>
                    </a:lnTo>
                    <a:cubicBezTo>
                      <a:pt x="6227" y="0"/>
                      <a:pt x="6227" y="0"/>
                      <a:pt x="6227" y="571"/>
                    </a:cubicBezTo>
                    <a:lnTo>
                      <a:pt x="6227" y="20383"/>
                    </a:lnTo>
                    <a:cubicBezTo>
                      <a:pt x="6275" y="20631"/>
                      <a:pt x="6275" y="20898"/>
                      <a:pt x="6227" y="21146"/>
                    </a:cubicBezTo>
                    <a:lnTo>
                      <a:pt x="6227" y="21146"/>
                    </a:lnTo>
                    <a:lnTo>
                      <a:pt x="4608" y="22098"/>
                    </a:lnTo>
                    <a:cubicBezTo>
                      <a:pt x="4608" y="22098"/>
                      <a:pt x="4608" y="22098"/>
                      <a:pt x="4608" y="22098"/>
                    </a:cubicBezTo>
                    <a:cubicBezTo>
                      <a:pt x="4608" y="22098"/>
                      <a:pt x="4608" y="22098"/>
                      <a:pt x="4608" y="21526"/>
                    </a:cubicBezTo>
                    <a:lnTo>
                      <a:pt x="4608" y="5715"/>
                    </a:lnTo>
                    <a:lnTo>
                      <a:pt x="1655" y="11049"/>
                    </a:lnTo>
                    <a:lnTo>
                      <a:pt x="1655" y="11049"/>
                    </a:lnTo>
                    <a:lnTo>
                      <a:pt x="1655" y="11049"/>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6" name="Freeform: Shape 55">
                <a:extLst>
                  <a:ext uri="{FF2B5EF4-FFF2-40B4-BE49-F238E27FC236}">
                    <a16:creationId xmlns:a16="http://schemas.microsoft.com/office/drawing/2014/main" id="{6113061B-64AB-40D1-5060-83E358DA1856}"/>
                  </a:ext>
                </a:extLst>
              </p:cNvPr>
              <p:cNvSpPr/>
              <p:nvPr/>
            </p:nvSpPr>
            <p:spPr>
              <a:xfrm>
                <a:off x="-4150519" y="3250024"/>
                <a:ext cx="10591" cy="24193"/>
              </a:xfrm>
              <a:custGeom>
                <a:avLst/>
                <a:gdLst>
                  <a:gd name="connsiteX0" fmla="*/ 1143 w 10591"/>
                  <a:gd name="connsiteY0" fmla="*/ 18859 h 24193"/>
                  <a:gd name="connsiteX1" fmla="*/ 1143 w 10591"/>
                  <a:gd name="connsiteY1" fmla="*/ 15430 h 24193"/>
                  <a:gd name="connsiteX2" fmla="*/ 2096 w 10591"/>
                  <a:gd name="connsiteY2" fmla="*/ 12382 h 24193"/>
                  <a:gd name="connsiteX3" fmla="*/ 6096 w 10591"/>
                  <a:gd name="connsiteY3" fmla="*/ 1619 h 24193"/>
                  <a:gd name="connsiteX4" fmla="*/ 6096 w 10591"/>
                  <a:gd name="connsiteY4" fmla="*/ 1048 h 24193"/>
                  <a:gd name="connsiteX5" fmla="*/ 6096 w 10591"/>
                  <a:gd name="connsiteY5" fmla="*/ 1048 h 24193"/>
                  <a:gd name="connsiteX6" fmla="*/ 7906 w 10591"/>
                  <a:gd name="connsiteY6" fmla="*/ 0 h 24193"/>
                  <a:gd name="connsiteX7" fmla="*/ 7906 w 10591"/>
                  <a:gd name="connsiteY7" fmla="*/ 0 h 24193"/>
                  <a:gd name="connsiteX8" fmla="*/ 7906 w 10591"/>
                  <a:gd name="connsiteY8" fmla="*/ 476 h 24193"/>
                  <a:gd name="connsiteX9" fmla="*/ 7906 w 10591"/>
                  <a:gd name="connsiteY9" fmla="*/ 476 h 24193"/>
                  <a:gd name="connsiteX10" fmla="*/ 5334 w 10591"/>
                  <a:gd name="connsiteY10" fmla="*/ 7715 h 24193"/>
                  <a:gd name="connsiteX11" fmla="*/ 7620 w 10591"/>
                  <a:gd name="connsiteY11" fmla="*/ 6953 h 24193"/>
                  <a:gd name="connsiteX12" fmla="*/ 9335 w 10591"/>
                  <a:gd name="connsiteY12" fmla="*/ 7525 h 24193"/>
                  <a:gd name="connsiteX13" fmla="*/ 10478 w 10591"/>
                  <a:gd name="connsiteY13" fmla="*/ 9334 h 24193"/>
                  <a:gd name="connsiteX14" fmla="*/ 10478 w 10591"/>
                  <a:gd name="connsiteY14" fmla="*/ 12287 h 24193"/>
                  <a:gd name="connsiteX15" fmla="*/ 10478 w 10591"/>
                  <a:gd name="connsiteY15" fmla="*/ 15716 h 24193"/>
                  <a:gd name="connsiteX16" fmla="*/ 9335 w 10591"/>
                  <a:gd name="connsiteY16" fmla="*/ 18955 h 24193"/>
                  <a:gd name="connsiteX17" fmla="*/ 7525 w 10591"/>
                  <a:gd name="connsiteY17" fmla="*/ 21526 h 24193"/>
                  <a:gd name="connsiteX18" fmla="*/ 5239 w 10591"/>
                  <a:gd name="connsiteY18" fmla="*/ 23431 h 24193"/>
                  <a:gd name="connsiteX19" fmla="*/ 2953 w 10591"/>
                  <a:gd name="connsiteY19" fmla="*/ 24193 h 24193"/>
                  <a:gd name="connsiteX20" fmla="*/ 1143 w 10591"/>
                  <a:gd name="connsiteY20" fmla="*/ 23622 h 24193"/>
                  <a:gd name="connsiteX21" fmla="*/ 0 w 10591"/>
                  <a:gd name="connsiteY21" fmla="*/ 21812 h 24193"/>
                  <a:gd name="connsiteX22" fmla="*/ 1143 w 10591"/>
                  <a:gd name="connsiteY22" fmla="*/ 18859 h 24193"/>
                  <a:gd name="connsiteX23" fmla="*/ 9620 w 10591"/>
                  <a:gd name="connsiteY23" fmla="*/ 13906 h 24193"/>
                  <a:gd name="connsiteX24" fmla="*/ 8858 w 10591"/>
                  <a:gd name="connsiteY24" fmla="*/ 11620 h 24193"/>
                  <a:gd name="connsiteX25" fmla="*/ 6763 w 10591"/>
                  <a:gd name="connsiteY25" fmla="*/ 11620 h 24193"/>
                  <a:gd name="connsiteX26" fmla="*/ 4667 w 10591"/>
                  <a:gd name="connsiteY26" fmla="*/ 13906 h 24193"/>
                  <a:gd name="connsiteX27" fmla="*/ 4001 w 10591"/>
                  <a:gd name="connsiteY27" fmla="*/ 17050 h 24193"/>
                  <a:gd name="connsiteX28" fmla="*/ 4667 w 10591"/>
                  <a:gd name="connsiteY28" fmla="*/ 19431 h 24193"/>
                  <a:gd name="connsiteX29" fmla="*/ 6763 w 10591"/>
                  <a:gd name="connsiteY29" fmla="*/ 19431 h 24193"/>
                  <a:gd name="connsiteX30" fmla="*/ 8858 w 10591"/>
                  <a:gd name="connsiteY30" fmla="*/ 17145 h 24193"/>
                  <a:gd name="connsiteX31" fmla="*/ 9620 w 10591"/>
                  <a:gd name="connsiteY31" fmla="*/ 13906 h 2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91" h="24193">
                    <a:moveTo>
                      <a:pt x="1143" y="18859"/>
                    </a:moveTo>
                    <a:cubicBezTo>
                      <a:pt x="991" y="17726"/>
                      <a:pt x="991" y="16564"/>
                      <a:pt x="1143" y="15430"/>
                    </a:cubicBezTo>
                    <a:cubicBezTo>
                      <a:pt x="1143" y="14383"/>
                      <a:pt x="1810" y="13430"/>
                      <a:pt x="2096" y="12382"/>
                    </a:cubicBezTo>
                    <a:lnTo>
                      <a:pt x="6096" y="1619"/>
                    </a:lnTo>
                    <a:cubicBezTo>
                      <a:pt x="6058" y="1429"/>
                      <a:pt x="6058" y="1238"/>
                      <a:pt x="6096" y="1048"/>
                    </a:cubicBezTo>
                    <a:lnTo>
                      <a:pt x="6096" y="1048"/>
                    </a:lnTo>
                    <a:lnTo>
                      <a:pt x="7906" y="0"/>
                    </a:lnTo>
                    <a:lnTo>
                      <a:pt x="7906" y="0"/>
                    </a:lnTo>
                    <a:cubicBezTo>
                      <a:pt x="7906" y="0"/>
                      <a:pt x="7906" y="0"/>
                      <a:pt x="7906" y="476"/>
                    </a:cubicBezTo>
                    <a:lnTo>
                      <a:pt x="7906" y="476"/>
                    </a:lnTo>
                    <a:lnTo>
                      <a:pt x="5334" y="7715"/>
                    </a:lnTo>
                    <a:cubicBezTo>
                      <a:pt x="6020" y="7268"/>
                      <a:pt x="6801" y="7001"/>
                      <a:pt x="7620" y="6953"/>
                    </a:cubicBezTo>
                    <a:cubicBezTo>
                      <a:pt x="8239" y="6934"/>
                      <a:pt x="8849" y="7144"/>
                      <a:pt x="9335" y="7525"/>
                    </a:cubicBezTo>
                    <a:cubicBezTo>
                      <a:pt x="9868" y="8020"/>
                      <a:pt x="10258" y="8639"/>
                      <a:pt x="10478" y="9334"/>
                    </a:cubicBezTo>
                    <a:cubicBezTo>
                      <a:pt x="10630" y="10316"/>
                      <a:pt x="10630" y="11306"/>
                      <a:pt x="10478" y="12287"/>
                    </a:cubicBezTo>
                    <a:cubicBezTo>
                      <a:pt x="10620" y="13430"/>
                      <a:pt x="10620" y="14573"/>
                      <a:pt x="10478" y="15716"/>
                    </a:cubicBezTo>
                    <a:cubicBezTo>
                      <a:pt x="10192" y="16831"/>
                      <a:pt x="9811" y="17916"/>
                      <a:pt x="9335" y="18955"/>
                    </a:cubicBezTo>
                    <a:cubicBezTo>
                      <a:pt x="8839" y="19888"/>
                      <a:pt x="8230" y="20745"/>
                      <a:pt x="7525" y="21526"/>
                    </a:cubicBezTo>
                    <a:cubicBezTo>
                      <a:pt x="6877" y="22288"/>
                      <a:pt x="6106" y="22936"/>
                      <a:pt x="5239" y="23431"/>
                    </a:cubicBezTo>
                    <a:cubicBezTo>
                      <a:pt x="4553" y="23879"/>
                      <a:pt x="3772" y="24146"/>
                      <a:pt x="2953" y="24193"/>
                    </a:cubicBezTo>
                    <a:cubicBezTo>
                      <a:pt x="2305" y="24193"/>
                      <a:pt x="1676" y="23993"/>
                      <a:pt x="1143" y="23622"/>
                    </a:cubicBezTo>
                    <a:cubicBezTo>
                      <a:pt x="610" y="23127"/>
                      <a:pt x="219" y="22507"/>
                      <a:pt x="0" y="21812"/>
                    </a:cubicBezTo>
                    <a:cubicBezTo>
                      <a:pt x="210" y="20774"/>
                      <a:pt x="600" y="19774"/>
                      <a:pt x="1143" y="18859"/>
                    </a:cubicBezTo>
                    <a:close/>
                    <a:moveTo>
                      <a:pt x="9620" y="13906"/>
                    </a:moveTo>
                    <a:cubicBezTo>
                      <a:pt x="9677" y="13078"/>
                      <a:pt x="9401" y="12249"/>
                      <a:pt x="8858" y="11620"/>
                    </a:cubicBezTo>
                    <a:cubicBezTo>
                      <a:pt x="8858" y="11144"/>
                      <a:pt x="7715" y="11620"/>
                      <a:pt x="6763" y="11620"/>
                    </a:cubicBezTo>
                    <a:cubicBezTo>
                      <a:pt x="5877" y="12192"/>
                      <a:pt x="5153" y="12973"/>
                      <a:pt x="4667" y="13906"/>
                    </a:cubicBezTo>
                    <a:cubicBezTo>
                      <a:pt x="4220" y="14897"/>
                      <a:pt x="3991" y="15964"/>
                      <a:pt x="4001" y="17050"/>
                    </a:cubicBezTo>
                    <a:cubicBezTo>
                      <a:pt x="3896" y="17897"/>
                      <a:pt x="4143" y="18755"/>
                      <a:pt x="4667" y="19431"/>
                    </a:cubicBezTo>
                    <a:cubicBezTo>
                      <a:pt x="4667" y="19907"/>
                      <a:pt x="5906" y="19907"/>
                      <a:pt x="6763" y="19431"/>
                    </a:cubicBezTo>
                    <a:cubicBezTo>
                      <a:pt x="7715" y="18945"/>
                      <a:pt x="8458" y="18136"/>
                      <a:pt x="8858" y="17145"/>
                    </a:cubicBezTo>
                    <a:cubicBezTo>
                      <a:pt x="9344" y="16135"/>
                      <a:pt x="9601" y="15030"/>
                      <a:pt x="9620" y="1390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id="{D0D1CBD0-1491-CF9D-89C8-E88845FA0B83}"/>
                  </a:ext>
                </a:extLst>
              </p:cNvPr>
              <p:cNvSpPr/>
              <p:nvPr/>
            </p:nvSpPr>
            <p:spPr>
              <a:xfrm>
                <a:off x="-4227788" y="2633140"/>
                <a:ext cx="600582" cy="603179"/>
              </a:xfrm>
              <a:custGeom>
                <a:avLst/>
                <a:gdLst>
                  <a:gd name="connsiteX0" fmla="*/ 4688 w 600582"/>
                  <a:gd name="connsiteY0" fmla="*/ 603073 h 603179"/>
                  <a:gd name="connsiteX1" fmla="*/ 2592 w 600582"/>
                  <a:gd name="connsiteY1" fmla="*/ 603073 h 603179"/>
                  <a:gd name="connsiteX2" fmla="*/ 452 w 600582"/>
                  <a:gd name="connsiteY2" fmla="*/ 596967 h 603179"/>
                  <a:gd name="connsiteX3" fmla="*/ 497 w 600582"/>
                  <a:gd name="connsiteY3" fmla="*/ 596882 h 603179"/>
                  <a:gd name="connsiteX4" fmla="*/ 61933 w 600582"/>
                  <a:gd name="connsiteY4" fmla="*/ 473057 h 603179"/>
                  <a:gd name="connsiteX5" fmla="*/ 63362 w 600582"/>
                  <a:gd name="connsiteY5" fmla="*/ 471437 h 603179"/>
                  <a:gd name="connsiteX6" fmla="*/ 132799 w 600582"/>
                  <a:gd name="connsiteY6" fmla="*/ 420193 h 603179"/>
                  <a:gd name="connsiteX7" fmla="*/ 194712 w 600582"/>
                  <a:gd name="connsiteY7" fmla="*/ 309608 h 603179"/>
                  <a:gd name="connsiteX8" fmla="*/ 254243 w 600582"/>
                  <a:gd name="connsiteY8" fmla="*/ 239694 h 603179"/>
                  <a:gd name="connsiteX9" fmla="*/ 327681 w 600582"/>
                  <a:gd name="connsiteY9" fmla="*/ 145016 h 603179"/>
                  <a:gd name="connsiteX10" fmla="*/ 330919 w 600582"/>
                  <a:gd name="connsiteY10" fmla="*/ 143206 h 603179"/>
                  <a:gd name="connsiteX11" fmla="*/ 334348 w 600582"/>
                  <a:gd name="connsiteY11" fmla="*/ 144349 h 603179"/>
                  <a:gd name="connsiteX12" fmla="*/ 393403 w 600582"/>
                  <a:gd name="connsiteY12" fmla="*/ 195784 h 603179"/>
                  <a:gd name="connsiteX13" fmla="*/ 460935 w 600582"/>
                  <a:gd name="connsiteY13" fmla="*/ 197879 h 603179"/>
                  <a:gd name="connsiteX14" fmla="*/ 523229 w 600582"/>
                  <a:gd name="connsiteY14" fmla="*/ 84722 h 603179"/>
                  <a:gd name="connsiteX15" fmla="*/ 592666 w 600582"/>
                  <a:gd name="connsiteY15" fmla="*/ 1664 h 603179"/>
                  <a:gd name="connsiteX16" fmla="*/ 599238 w 600582"/>
                  <a:gd name="connsiteY16" fmla="*/ 1093 h 603179"/>
                  <a:gd name="connsiteX17" fmla="*/ 599248 w 600582"/>
                  <a:gd name="connsiteY17" fmla="*/ 7560 h 603179"/>
                  <a:gd name="connsiteX18" fmla="*/ 599238 w 600582"/>
                  <a:gd name="connsiteY18" fmla="*/ 7570 h 603179"/>
                  <a:gd name="connsiteX19" fmla="*/ 530277 w 600582"/>
                  <a:gd name="connsiteY19" fmla="*/ 89866 h 603179"/>
                  <a:gd name="connsiteX20" fmla="*/ 467127 w 600582"/>
                  <a:gd name="connsiteY20" fmla="*/ 204737 h 603179"/>
                  <a:gd name="connsiteX21" fmla="*/ 462936 w 600582"/>
                  <a:gd name="connsiteY21" fmla="*/ 207119 h 603179"/>
                  <a:gd name="connsiteX22" fmla="*/ 391022 w 600582"/>
                  <a:gd name="connsiteY22" fmla="*/ 204928 h 603179"/>
                  <a:gd name="connsiteX23" fmla="*/ 388164 w 600582"/>
                  <a:gd name="connsiteY23" fmla="*/ 203880 h 603179"/>
                  <a:gd name="connsiteX24" fmla="*/ 331014 w 600582"/>
                  <a:gd name="connsiteY24" fmla="*/ 154541 h 603179"/>
                  <a:gd name="connsiteX25" fmla="*/ 260434 w 600582"/>
                  <a:gd name="connsiteY25" fmla="*/ 245600 h 603179"/>
                  <a:gd name="connsiteX26" fmla="*/ 201284 w 600582"/>
                  <a:gd name="connsiteY26" fmla="*/ 314942 h 603179"/>
                  <a:gd name="connsiteX27" fmla="*/ 139467 w 600582"/>
                  <a:gd name="connsiteY27" fmla="*/ 425622 h 603179"/>
                  <a:gd name="connsiteX28" fmla="*/ 138133 w 600582"/>
                  <a:gd name="connsiteY28" fmla="*/ 427146 h 603179"/>
                  <a:gd name="connsiteX29" fmla="*/ 69553 w 600582"/>
                  <a:gd name="connsiteY29" fmla="*/ 477819 h 603179"/>
                  <a:gd name="connsiteX30" fmla="*/ 8593 w 600582"/>
                  <a:gd name="connsiteY30" fmla="*/ 600501 h 603179"/>
                  <a:gd name="connsiteX31" fmla="*/ 4688 w 600582"/>
                  <a:gd name="connsiteY31" fmla="*/ 603073 h 60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0582" h="603179">
                    <a:moveTo>
                      <a:pt x="4688" y="603073"/>
                    </a:moveTo>
                    <a:cubicBezTo>
                      <a:pt x="3996" y="603216"/>
                      <a:pt x="3284" y="603216"/>
                      <a:pt x="2592" y="603073"/>
                    </a:cubicBezTo>
                    <a:cubicBezTo>
                      <a:pt x="317" y="601978"/>
                      <a:pt x="-641" y="599244"/>
                      <a:pt x="452" y="596967"/>
                    </a:cubicBezTo>
                    <a:cubicBezTo>
                      <a:pt x="467" y="596939"/>
                      <a:pt x="482" y="596910"/>
                      <a:pt x="497" y="596882"/>
                    </a:cubicBezTo>
                    <a:lnTo>
                      <a:pt x="61933" y="473057"/>
                    </a:lnTo>
                    <a:cubicBezTo>
                      <a:pt x="62276" y="472418"/>
                      <a:pt x="62771" y="471856"/>
                      <a:pt x="63362" y="471437"/>
                    </a:cubicBezTo>
                    <a:lnTo>
                      <a:pt x="132799" y="420193"/>
                    </a:lnTo>
                    <a:lnTo>
                      <a:pt x="194712" y="309608"/>
                    </a:lnTo>
                    <a:lnTo>
                      <a:pt x="254243" y="239694"/>
                    </a:lnTo>
                    <a:lnTo>
                      <a:pt x="327681" y="145016"/>
                    </a:lnTo>
                    <a:cubicBezTo>
                      <a:pt x="328462" y="143987"/>
                      <a:pt x="329633" y="143339"/>
                      <a:pt x="330919" y="143206"/>
                    </a:cubicBezTo>
                    <a:cubicBezTo>
                      <a:pt x="332167" y="143101"/>
                      <a:pt x="333415" y="143511"/>
                      <a:pt x="334348" y="144349"/>
                    </a:cubicBezTo>
                    <a:lnTo>
                      <a:pt x="393403" y="195784"/>
                    </a:lnTo>
                    <a:lnTo>
                      <a:pt x="460935" y="197879"/>
                    </a:lnTo>
                    <a:lnTo>
                      <a:pt x="523229" y="84722"/>
                    </a:lnTo>
                    <a:lnTo>
                      <a:pt x="592666" y="1664"/>
                    </a:lnTo>
                    <a:cubicBezTo>
                      <a:pt x="594323" y="-307"/>
                      <a:pt x="597267" y="-564"/>
                      <a:pt x="599238" y="1093"/>
                    </a:cubicBezTo>
                    <a:cubicBezTo>
                      <a:pt x="601029" y="2874"/>
                      <a:pt x="601029" y="5770"/>
                      <a:pt x="599248" y="7560"/>
                    </a:cubicBezTo>
                    <a:cubicBezTo>
                      <a:pt x="599248" y="7560"/>
                      <a:pt x="599238" y="7570"/>
                      <a:pt x="599238" y="7570"/>
                    </a:cubicBezTo>
                    <a:lnTo>
                      <a:pt x="530277" y="89866"/>
                    </a:lnTo>
                    <a:lnTo>
                      <a:pt x="467127" y="204737"/>
                    </a:lnTo>
                    <a:cubicBezTo>
                      <a:pt x="466393" y="206357"/>
                      <a:pt x="464698" y="207319"/>
                      <a:pt x="462936" y="207119"/>
                    </a:cubicBezTo>
                    <a:lnTo>
                      <a:pt x="391022" y="204928"/>
                    </a:lnTo>
                    <a:cubicBezTo>
                      <a:pt x="389974" y="204928"/>
                      <a:pt x="388964" y="204556"/>
                      <a:pt x="388164" y="203880"/>
                    </a:cubicBezTo>
                    <a:lnTo>
                      <a:pt x="331014" y="154541"/>
                    </a:lnTo>
                    <a:lnTo>
                      <a:pt x="260434" y="245600"/>
                    </a:lnTo>
                    <a:lnTo>
                      <a:pt x="201284" y="314942"/>
                    </a:lnTo>
                    <a:lnTo>
                      <a:pt x="139467" y="425622"/>
                    </a:lnTo>
                    <a:cubicBezTo>
                      <a:pt x="139124" y="426213"/>
                      <a:pt x="138676" y="426727"/>
                      <a:pt x="138133" y="427146"/>
                    </a:cubicBezTo>
                    <a:lnTo>
                      <a:pt x="69553" y="477819"/>
                    </a:lnTo>
                    <a:lnTo>
                      <a:pt x="8593" y="600501"/>
                    </a:lnTo>
                    <a:cubicBezTo>
                      <a:pt x="7862" y="602006"/>
                      <a:pt x="6362" y="602997"/>
                      <a:pt x="4688" y="60307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B2A9F57D-C0A1-C71D-710B-4C2D333BF53C}"/>
                  </a:ext>
                </a:extLst>
              </p:cNvPr>
              <p:cNvSpPr/>
              <p:nvPr/>
            </p:nvSpPr>
            <p:spPr>
              <a:xfrm>
                <a:off x="-4227749" y="2699352"/>
                <a:ext cx="607868" cy="536875"/>
              </a:xfrm>
              <a:custGeom>
                <a:avLst/>
                <a:gdLst>
                  <a:gd name="connsiteX0" fmla="*/ 4649 w 607868"/>
                  <a:gd name="connsiteY0" fmla="*/ 536860 h 536875"/>
                  <a:gd name="connsiteX1" fmla="*/ 1791 w 607868"/>
                  <a:gd name="connsiteY1" fmla="*/ 535908 h 536875"/>
                  <a:gd name="connsiteX2" fmla="*/ 934 w 607868"/>
                  <a:gd name="connsiteY2" fmla="*/ 529431 h 536875"/>
                  <a:gd name="connsiteX3" fmla="*/ 62370 w 607868"/>
                  <a:gd name="connsiteY3" fmla="*/ 449135 h 536875"/>
                  <a:gd name="connsiteX4" fmla="*/ 64656 w 607868"/>
                  <a:gd name="connsiteY4" fmla="*/ 447516 h 536875"/>
                  <a:gd name="connsiteX5" fmla="*/ 130760 w 607868"/>
                  <a:gd name="connsiteY5" fmla="*/ 425894 h 536875"/>
                  <a:gd name="connsiteX6" fmla="*/ 194863 w 607868"/>
                  <a:gd name="connsiteY6" fmla="*/ 330168 h 536875"/>
                  <a:gd name="connsiteX7" fmla="*/ 199340 w 607868"/>
                  <a:gd name="connsiteY7" fmla="*/ 328167 h 536875"/>
                  <a:gd name="connsiteX8" fmla="*/ 257443 w 607868"/>
                  <a:gd name="connsiteY8" fmla="*/ 336549 h 536875"/>
                  <a:gd name="connsiteX9" fmla="*/ 327928 w 607868"/>
                  <a:gd name="connsiteY9" fmla="*/ 318833 h 536875"/>
                  <a:gd name="connsiteX10" fmla="*/ 460039 w 607868"/>
                  <a:gd name="connsiteY10" fmla="*/ 2889 h 536875"/>
                  <a:gd name="connsiteX11" fmla="*/ 463754 w 607868"/>
                  <a:gd name="connsiteY11" fmla="*/ 31 h 536875"/>
                  <a:gd name="connsiteX12" fmla="*/ 467945 w 607868"/>
                  <a:gd name="connsiteY12" fmla="*/ 1841 h 536875"/>
                  <a:gd name="connsiteX13" fmla="*/ 536811 w 607868"/>
                  <a:gd name="connsiteY13" fmla="*/ 90900 h 536875"/>
                  <a:gd name="connsiteX14" fmla="*/ 603486 w 607868"/>
                  <a:gd name="connsiteY14" fmla="*/ 94995 h 536875"/>
                  <a:gd name="connsiteX15" fmla="*/ 607867 w 607868"/>
                  <a:gd name="connsiteY15" fmla="*/ 99853 h 536875"/>
                  <a:gd name="connsiteX16" fmla="*/ 603324 w 607868"/>
                  <a:gd name="connsiteY16" fmla="*/ 104263 h 536875"/>
                  <a:gd name="connsiteX17" fmla="*/ 602914 w 607868"/>
                  <a:gd name="connsiteY17" fmla="*/ 104235 h 536875"/>
                  <a:gd name="connsiteX18" fmla="*/ 534525 w 607868"/>
                  <a:gd name="connsiteY18" fmla="*/ 100044 h 536875"/>
                  <a:gd name="connsiteX19" fmla="*/ 531191 w 607868"/>
                  <a:gd name="connsiteY19" fmla="*/ 98234 h 536875"/>
                  <a:gd name="connsiteX20" fmla="*/ 465850 w 607868"/>
                  <a:gd name="connsiteY20" fmla="*/ 13747 h 536875"/>
                  <a:gd name="connsiteX21" fmla="*/ 336309 w 607868"/>
                  <a:gd name="connsiteY21" fmla="*/ 324453 h 536875"/>
                  <a:gd name="connsiteX22" fmla="*/ 333166 w 607868"/>
                  <a:gd name="connsiteY22" fmla="*/ 327215 h 536875"/>
                  <a:gd name="connsiteX23" fmla="*/ 259633 w 607868"/>
                  <a:gd name="connsiteY23" fmla="*/ 345693 h 536875"/>
                  <a:gd name="connsiteX24" fmla="*/ 257823 w 607868"/>
                  <a:gd name="connsiteY24" fmla="*/ 345693 h 536875"/>
                  <a:gd name="connsiteX25" fmla="*/ 201626 w 607868"/>
                  <a:gd name="connsiteY25" fmla="*/ 337597 h 536875"/>
                  <a:gd name="connsiteX26" fmla="*/ 138380 w 607868"/>
                  <a:gd name="connsiteY26" fmla="*/ 432276 h 536875"/>
                  <a:gd name="connsiteX27" fmla="*/ 135904 w 607868"/>
                  <a:gd name="connsiteY27" fmla="*/ 434085 h 536875"/>
                  <a:gd name="connsiteX28" fmla="*/ 69229 w 607868"/>
                  <a:gd name="connsiteY28" fmla="*/ 455802 h 536875"/>
                  <a:gd name="connsiteX29" fmla="*/ 8650 w 607868"/>
                  <a:gd name="connsiteY29" fmla="*/ 534955 h 536875"/>
                  <a:gd name="connsiteX30" fmla="*/ 4649 w 607868"/>
                  <a:gd name="connsiteY30" fmla="*/ 536860 h 5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68" h="536875">
                    <a:moveTo>
                      <a:pt x="4649" y="536860"/>
                    </a:moveTo>
                    <a:cubicBezTo>
                      <a:pt x="3616" y="536879"/>
                      <a:pt x="2605" y="536546"/>
                      <a:pt x="1791" y="535908"/>
                    </a:cubicBezTo>
                    <a:cubicBezTo>
                      <a:pt x="-210" y="534346"/>
                      <a:pt x="-591" y="531459"/>
                      <a:pt x="934" y="529431"/>
                    </a:cubicBezTo>
                    <a:lnTo>
                      <a:pt x="62370" y="449135"/>
                    </a:lnTo>
                    <a:cubicBezTo>
                      <a:pt x="62932" y="448363"/>
                      <a:pt x="63742" y="447792"/>
                      <a:pt x="64656" y="447516"/>
                    </a:cubicBezTo>
                    <a:lnTo>
                      <a:pt x="130760" y="425894"/>
                    </a:lnTo>
                    <a:lnTo>
                      <a:pt x="194863" y="330168"/>
                    </a:lnTo>
                    <a:cubicBezTo>
                      <a:pt x="195873" y="328729"/>
                      <a:pt x="197597" y="327958"/>
                      <a:pt x="199340" y="328167"/>
                    </a:cubicBezTo>
                    <a:lnTo>
                      <a:pt x="257443" y="336549"/>
                    </a:lnTo>
                    <a:lnTo>
                      <a:pt x="327928" y="318833"/>
                    </a:lnTo>
                    <a:lnTo>
                      <a:pt x="460039" y="2889"/>
                    </a:lnTo>
                    <a:cubicBezTo>
                      <a:pt x="460706" y="1365"/>
                      <a:pt x="462106" y="288"/>
                      <a:pt x="463754" y="31"/>
                    </a:cubicBezTo>
                    <a:cubicBezTo>
                      <a:pt x="465373" y="-159"/>
                      <a:pt x="466973" y="536"/>
                      <a:pt x="467945" y="1841"/>
                    </a:cubicBezTo>
                    <a:lnTo>
                      <a:pt x="536811" y="90900"/>
                    </a:lnTo>
                    <a:lnTo>
                      <a:pt x="603486" y="94995"/>
                    </a:lnTo>
                    <a:cubicBezTo>
                      <a:pt x="606000" y="95195"/>
                      <a:pt x="607924" y="97329"/>
                      <a:pt x="607867" y="99853"/>
                    </a:cubicBezTo>
                    <a:cubicBezTo>
                      <a:pt x="607829" y="102330"/>
                      <a:pt x="605791" y="104301"/>
                      <a:pt x="603324" y="104263"/>
                    </a:cubicBezTo>
                    <a:cubicBezTo>
                      <a:pt x="603181" y="104254"/>
                      <a:pt x="603048" y="104254"/>
                      <a:pt x="602914" y="104235"/>
                    </a:cubicBezTo>
                    <a:lnTo>
                      <a:pt x="534525" y="100044"/>
                    </a:lnTo>
                    <a:cubicBezTo>
                      <a:pt x="533201" y="99948"/>
                      <a:pt x="531991" y="99291"/>
                      <a:pt x="531191" y="98234"/>
                    </a:cubicBezTo>
                    <a:lnTo>
                      <a:pt x="465850" y="13747"/>
                    </a:lnTo>
                    <a:lnTo>
                      <a:pt x="336309" y="324453"/>
                    </a:lnTo>
                    <a:cubicBezTo>
                      <a:pt x="335767" y="325824"/>
                      <a:pt x="334595" y="326853"/>
                      <a:pt x="333166" y="327215"/>
                    </a:cubicBezTo>
                    <a:lnTo>
                      <a:pt x="259633" y="345693"/>
                    </a:lnTo>
                    <a:cubicBezTo>
                      <a:pt x="259043" y="345836"/>
                      <a:pt x="258414" y="345836"/>
                      <a:pt x="257823" y="345693"/>
                    </a:cubicBezTo>
                    <a:lnTo>
                      <a:pt x="201626" y="337597"/>
                    </a:lnTo>
                    <a:lnTo>
                      <a:pt x="138380" y="432276"/>
                    </a:lnTo>
                    <a:cubicBezTo>
                      <a:pt x="137751" y="433114"/>
                      <a:pt x="136894" y="433743"/>
                      <a:pt x="135904" y="434085"/>
                    </a:cubicBezTo>
                    <a:lnTo>
                      <a:pt x="69229" y="455802"/>
                    </a:lnTo>
                    <a:lnTo>
                      <a:pt x="8650" y="534955"/>
                    </a:lnTo>
                    <a:cubicBezTo>
                      <a:pt x="7759" y="536270"/>
                      <a:pt x="6229" y="536994"/>
                      <a:pt x="4649" y="536860"/>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AA367127-C0CD-5EAE-4D0A-C7F751B7EA26}"/>
                  </a:ext>
                </a:extLst>
              </p:cNvPr>
              <p:cNvSpPr/>
              <p:nvPr/>
            </p:nvSpPr>
            <p:spPr>
              <a:xfrm>
                <a:off x="-3548825" y="2465035"/>
                <a:ext cx="32956" cy="35743"/>
              </a:xfrm>
              <a:custGeom>
                <a:avLst/>
                <a:gdLst>
                  <a:gd name="connsiteX0" fmla="*/ 23432 w 32956"/>
                  <a:gd name="connsiteY0" fmla="*/ 26513 h 35743"/>
                  <a:gd name="connsiteX1" fmla="*/ 9525 w 32956"/>
                  <a:gd name="connsiteY1" fmla="*/ 34609 h 35743"/>
                  <a:gd name="connsiteX2" fmla="*/ 0 w 32956"/>
                  <a:gd name="connsiteY2" fmla="*/ 27370 h 35743"/>
                  <a:gd name="connsiteX3" fmla="*/ 0 w 32956"/>
                  <a:gd name="connsiteY3" fmla="*/ 27370 h 35743"/>
                  <a:gd name="connsiteX4" fmla="*/ 9525 w 32956"/>
                  <a:gd name="connsiteY4" fmla="*/ 9177 h 35743"/>
                  <a:gd name="connsiteX5" fmla="*/ 23432 w 32956"/>
                  <a:gd name="connsiteY5" fmla="*/ 1176 h 35743"/>
                  <a:gd name="connsiteX6" fmla="*/ 32957 w 32956"/>
                  <a:gd name="connsiteY6" fmla="*/ 8320 h 35743"/>
                  <a:gd name="connsiteX7" fmla="*/ 32957 w 32956"/>
                  <a:gd name="connsiteY7" fmla="*/ 8320 h 35743"/>
                  <a:gd name="connsiteX8" fmla="*/ 23432 w 32956"/>
                  <a:gd name="connsiteY8" fmla="*/ 26513 h 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35743">
                    <a:moveTo>
                      <a:pt x="23432" y="26513"/>
                    </a:moveTo>
                    <a:lnTo>
                      <a:pt x="9525" y="34609"/>
                    </a:lnTo>
                    <a:cubicBezTo>
                      <a:pt x="4286" y="37562"/>
                      <a:pt x="0" y="34609"/>
                      <a:pt x="0" y="27370"/>
                    </a:cubicBezTo>
                    <a:lnTo>
                      <a:pt x="0" y="27370"/>
                    </a:lnTo>
                    <a:cubicBezTo>
                      <a:pt x="124" y="20141"/>
                      <a:pt x="3648" y="13397"/>
                      <a:pt x="9525" y="9177"/>
                    </a:cubicBezTo>
                    <a:lnTo>
                      <a:pt x="23432" y="1176"/>
                    </a:lnTo>
                    <a:cubicBezTo>
                      <a:pt x="28670" y="-1872"/>
                      <a:pt x="32957" y="1176"/>
                      <a:pt x="32957" y="8320"/>
                    </a:cubicBezTo>
                    <a:lnTo>
                      <a:pt x="32957" y="8320"/>
                    </a:lnTo>
                    <a:cubicBezTo>
                      <a:pt x="32833" y="15550"/>
                      <a:pt x="29309" y="22293"/>
                      <a:pt x="23432" y="2651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2494458A-168A-9C7A-D117-C90284739B63}"/>
                  </a:ext>
                </a:extLst>
              </p:cNvPr>
              <p:cNvSpPr/>
              <p:nvPr/>
            </p:nvSpPr>
            <p:spPr>
              <a:xfrm>
                <a:off x="-3548825" y="2552475"/>
                <a:ext cx="32956" cy="35783"/>
              </a:xfrm>
              <a:custGeom>
                <a:avLst/>
                <a:gdLst>
                  <a:gd name="connsiteX0" fmla="*/ 23432 w 32956"/>
                  <a:gd name="connsiteY0" fmla="*/ 26513 h 35783"/>
                  <a:gd name="connsiteX1" fmla="*/ 9525 w 32956"/>
                  <a:gd name="connsiteY1" fmla="*/ 34609 h 35783"/>
                  <a:gd name="connsiteX2" fmla="*/ 0 w 32956"/>
                  <a:gd name="connsiteY2" fmla="*/ 27370 h 35783"/>
                  <a:gd name="connsiteX3" fmla="*/ 0 w 32956"/>
                  <a:gd name="connsiteY3" fmla="*/ 27370 h 35783"/>
                  <a:gd name="connsiteX4" fmla="*/ 9525 w 32956"/>
                  <a:gd name="connsiteY4" fmla="*/ 9177 h 35783"/>
                  <a:gd name="connsiteX5" fmla="*/ 23432 w 32956"/>
                  <a:gd name="connsiteY5" fmla="*/ 1176 h 35783"/>
                  <a:gd name="connsiteX6" fmla="*/ 32957 w 32956"/>
                  <a:gd name="connsiteY6" fmla="*/ 8320 h 35783"/>
                  <a:gd name="connsiteX7" fmla="*/ 32957 w 32956"/>
                  <a:gd name="connsiteY7" fmla="*/ 8320 h 35783"/>
                  <a:gd name="connsiteX8" fmla="*/ 23432 w 32956"/>
                  <a:gd name="connsiteY8" fmla="*/ 26513 h 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35783">
                    <a:moveTo>
                      <a:pt x="23432" y="26513"/>
                    </a:moveTo>
                    <a:lnTo>
                      <a:pt x="9525" y="34609"/>
                    </a:lnTo>
                    <a:cubicBezTo>
                      <a:pt x="4286" y="37657"/>
                      <a:pt x="0" y="34609"/>
                      <a:pt x="0" y="27370"/>
                    </a:cubicBezTo>
                    <a:lnTo>
                      <a:pt x="0" y="27370"/>
                    </a:lnTo>
                    <a:cubicBezTo>
                      <a:pt x="133" y="20141"/>
                      <a:pt x="3667" y="13406"/>
                      <a:pt x="9525" y="9177"/>
                    </a:cubicBezTo>
                    <a:lnTo>
                      <a:pt x="23432" y="1176"/>
                    </a:lnTo>
                    <a:cubicBezTo>
                      <a:pt x="28670" y="-1872"/>
                      <a:pt x="32957" y="1176"/>
                      <a:pt x="32957" y="8320"/>
                    </a:cubicBezTo>
                    <a:lnTo>
                      <a:pt x="32957" y="8320"/>
                    </a:lnTo>
                    <a:cubicBezTo>
                      <a:pt x="32871" y="15559"/>
                      <a:pt x="29328" y="22312"/>
                      <a:pt x="23432" y="2651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Freeform: Shape 60">
                <a:extLst>
                  <a:ext uri="{FF2B5EF4-FFF2-40B4-BE49-F238E27FC236}">
                    <a16:creationId xmlns:a16="http://schemas.microsoft.com/office/drawing/2014/main" id="{D64A84C6-72F4-6ADA-E6E9-8DE579C8E8BF}"/>
                  </a:ext>
                </a:extLst>
              </p:cNvPr>
              <p:cNvSpPr/>
              <p:nvPr/>
            </p:nvSpPr>
            <p:spPr>
              <a:xfrm>
                <a:off x="-4301014" y="2882895"/>
                <a:ext cx="60388" cy="49451"/>
              </a:xfrm>
              <a:custGeom>
                <a:avLst/>
                <a:gdLst>
                  <a:gd name="connsiteX0" fmla="*/ 8287 w 60388"/>
                  <a:gd name="connsiteY0" fmla="*/ 26324 h 49451"/>
                  <a:gd name="connsiteX1" fmla="*/ 52102 w 60388"/>
                  <a:gd name="connsiteY1" fmla="*/ 988 h 49451"/>
                  <a:gd name="connsiteX2" fmla="*/ 60388 w 60388"/>
                  <a:gd name="connsiteY2" fmla="*/ 7274 h 49451"/>
                  <a:gd name="connsiteX3" fmla="*/ 60388 w 60388"/>
                  <a:gd name="connsiteY3" fmla="*/ 7274 h 49451"/>
                  <a:gd name="connsiteX4" fmla="*/ 52102 w 60388"/>
                  <a:gd name="connsiteY4" fmla="*/ 23086 h 49451"/>
                  <a:gd name="connsiteX5" fmla="*/ 8287 w 60388"/>
                  <a:gd name="connsiteY5" fmla="*/ 48422 h 49451"/>
                  <a:gd name="connsiteX6" fmla="*/ 0 w 60388"/>
                  <a:gd name="connsiteY6" fmla="*/ 42136 h 49451"/>
                  <a:gd name="connsiteX7" fmla="*/ 0 w 60388"/>
                  <a:gd name="connsiteY7" fmla="*/ 42136 h 49451"/>
                  <a:gd name="connsiteX8" fmla="*/ 8287 w 60388"/>
                  <a:gd name="connsiteY8" fmla="*/ 26324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24"/>
                    </a:moveTo>
                    <a:lnTo>
                      <a:pt x="52102" y="988"/>
                    </a:lnTo>
                    <a:cubicBezTo>
                      <a:pt x="56674" y="-1584"/>
                      <a:pt x="60388" y="988"/>
                      <a:pt x="60388" y="7274"/>
                    </a:cubicBezTo>
                    <a:lnTo>
                      <a:pt x="60388" y="7274"/>
                    </a:lnTo>
                    <a:cubicBezTo>
                      <a:pt x="60307" y="13561"/>
                      <a:pt x="57228" y="19438"/>
                      <a:pt x="52102" y="23086"/>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D24B7CEE-590E-F9B1-812C-987752E17C3A}"/>
                  </a:ext>
                </a:extLst>
              </p:cNvPr>
              <p:cNvSpPr/>
              <p:nvPr/>
            </p:nvSpPr>
            <p:spPr>
              <a:xfrm>
                <a:off x="-3498533" y="2407461"/>
                <a:ext cx="81343" cy="61588"/>
              </a:xfrm>
              <a:custGeom>
                <a:avLst/>
                <a:gdLst>
                  <a:gd name="connsiteX0" fmla="*/ 8287 w 81343"/>
                  <a:gd name="connsiteY0" fmla="*/ 38462 h 61588"/>
                  <a:gd name="connsiteX1" fmla="*/ 73057 w 81343"/>
                  <a:gd name="connsiteY1" fmla="*/ 1029 h 61588"/>
                  <a:gd name="connsiteX2" fmla="*/ 81344 w 81343"/>
                  <a:gd name="connsiteY2" fmla="*/ 7315 h 61588"/>
                  <a:gd name="connsiteX3" fmla="*/ 81344 w 81343"/>
                  <a:gd name="connsiteY3" fmla="*/ 7315 h 61588"/>
                  <a:gd name="connsiteX4" fmla="*/ 73057 w 81343"/>
                  <a:gd name="connsiteY4" fmla="*/ 23127 h 61588"/>
                  <a:gd name="connsiteX5" fmla="*/ 8287 w 81343"/>
                  <a:gd name="connsiteY5" fmla="*/ 60560 h 61588"/>
                  <a:gd name="connsiteX6" fmla="*/ 0 w 81343"/>
                  <a:gd name="connsiteY6" fmla="*/ 54273 h 61588"/>
                  <a:gd name="connsiteX7" fmla="*/ 0 w 81343"/>
                  <a:gd name="connsiteY7" fmla="*/ 54273 h 61588"/>
                  <a:gd name="connsiteX8" fmla="*/ 8287 w 81343"/>
                  <a:gd name="connsiteY8" fmla="*/ 38462 h 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3" h="61588">
                    <a:moveTo>
                      <a:pt x="8287" y="38462"/>
                    </a:moveTo>
                    <a:lnTo>
                      <a:pt x="73057" y="1029"/>
                    </a:lnTo>
                    <a:cubicBezTo>
                      <a:pt x="77629" y="-1638"/>
                      <a:pt x="81344" y="1029"/>
                      <a:pt x="81344" y="7315"/>
                    </a:cubicBezTo>
                    <a:lnTo>
                      <a:pt x="81344" y="7315"/>
                    </a:lnTo>
                    <a:cubicBezTo>
                      <a:pt x="81229" y="13602"/>
                      <a:pt x="78162" y="19460"/>
                      <a:pt x="73057" y="23127"/>
                    </a:cubicBezTo>
                    <a:lnTo>
                      <a:pt x="8287" y="60560"/>
                    </a:lnTo>
                    <a:cubicBezTo>
                      <a:pt x="3715" y="63227"/>
                      <a:pt x="0" y="60560"/>
                      <a:pt x="0" y="54273"/>
                    </a:cubicBezTo>
                    <a:lnTo>
                      <a:pt x="0" y="54273"/>
                    </a:lnTo>
                    <a:cubicBezTo>
                      <a:pt x="114" y="47987"/>
                      <a:pt x="3181" y="42129"/>
                      <a:pt x="8287" y="38462"/>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3" name="Freeform: Shape 62">
                <a:extLst>
                  <a:ext uri="{FF2B5EF4-FFF2-40B4-BE49-F238E27FC236}">
                    <a16:creationId xmlns:a16="http://schemas.microsoft.com/office/drawing/2014/main" id="{598645C0-4F5B-75DC-6A46-A866F98DFAA6}"/>
                  </a:ext>
                </a:extLst>
              </p:cNvPr>
              <p:cNvSpPr/>
              <p:nvPr/>
            </p:nvSpPr>
            <p:spPr>
              <a:xfrm>
                <a:off x="-3498533" y="2496465"/>
                <a:ext cx="81343" cy="61602"/>
              </a:xfrm>
              <a:custGeom>
                <a:avLst/>
                <a:gdLst>
                  <a:gd name="connsiteX0" fmla="*/ 8287 w 81343"/>
                  <a:gd name="connsiteY0" fmla="*/ 38421 h 61602"/>
                  <a:gd name="connsiteX1" fmla="*/ 73057 w 81343"/>
                  <a:gd name="connsiteY1" fmla="*/ 988 h 61602"/>
                  <a:gd name="connsiteX2" fmla="*/ 81344 w 81343"/>
                  <a:gd name="connsiteY2" fmla="*/ 7275 h 61602"/>
                  <a:gd name="connsiteX3" fmla="*/ 81344 w 81343"/>
                  <a:gd name="connsiteY3" fmla="*/ 7275 h 61602"/>
                  <a:gd name="connsiteX4" fmla="*/ 73057 w 81343"/>
                  <a:gd name="connsiteY4" fmla="*/ 23181 h 61602"/>
                  <a:gd name="connsiteX5" fmla="*/ 8287 w 81343"/>
                  <a:gd name="connsiteY5" fmla="*/ 60615 h 61602"/>
                  <a:gd name="connsiteX6" fmla="*/ 0 w 81343"/>
                  <a:gd name="connsiteY6" fmla="*/ 54328 h 61602"/>
                  <a:gd name="connsiteX7" fmla="*/ 0 w 81343"/>
                  <a:gd name="connsiteY7" fmla="*/ 54328 h 61602"/>
                  <a:gd name="connsiteX8" fmla="*/ 8287 w 81343"/>
                  <a:gd name="connsiteY8" fmla="*/ 38421 h 6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3" h="61602">
                    <a:moveTo>
                      <a:pt x="8287" y="38421"/>
                    </a:moveTo>
                    <a:lnTo>
                      <a:pt x="73057" y="988"/>
                    </a:lnTo>
                    <a:cubicBezTo>
                      <a:pt x="77629" y="-1584"/>
                      <a:pt x="81344" y="988"/>
                      <a:pt x="81344" y="7275"/>
                    </a:cubicBezTo>
                    <a:lnTo>
                      <a:pt x="81344" y="7275"/>
                    </a:lnTo>
                    <a:cubicBezTo>
                      <a:pt x="81248" y="13590"/>
                      <a:pt x="78172" y="19486"/>
                      <a:pt x="73057" y="23181"/>
                    </a:cubicBezTo>
                    <a:lnTo>
                      <a:pt x="8287" y="60615"/>
                    </a:lnTo>
                    <a:cubicBezTo>
                      <a:pt x="3715" y="63186"/>
                      <a:pt x="0" y="60615"/>
                      <a:pt x="0" y="54328"/>
                    </a:cubicBezTo>
                    <a:lnTo>
                      <a:pt x="0" y="54328"/>
                    </a:lnTo>
                    <a:cubicBezTo>
                      <a:pt x="95" y="48013"/>
                      <a:pt x="3172" y="42117"/>
                      <a:pt x="8287" y="3842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68" name="Freeform: Shape 767">
                <a:extLst>
                  <a:ext uri="{FF2B5EF4-FFF2-40B4-BE49-F238E27FC236}">
                    <a16:creationId xmlns:a16="http://schemas.microsoft.com/office/drawing/2014/main" id="{BF3F6B37-F1EA-EF0E-AD8E-D536C3362725}"/>
                  </a:ext>
                </a:extLst>
              </p:cNvPr>
              <p:cNvSpPr/>
              <p:nvPr/>
            </p:nvSpPr>
            <p:spPr>
              <a:xfrm>
                <a:off x="-4301014" y="3060917"/>
                <a:ext cx="60388" cy="49451"/>
              </a:xfrm>
              <a:custGeom>
                <a:avLst/>
                <a:gdLst>
                  <a:gd name="connsiteX0" fmla="*/ 8287 w 60388"/>
                  <a:gd name="connsiteY0" fmla="*/ 26324 h 49451"/>
                  <a:gd name="connsiteX1" fmla="*/ 52102 w 60388"/>
                  <a:gd name="connsiteY1" fmla="*/ 988 h 49451"/>
                  <a:gd name="connsiteX2" fmla="*/ 60388 w 60388"/>
                  <a:gd name="connsiteY2" fmla="*/ 7274 h 49451"/>
                  <a:gd name="connsiteX3" fmla="*/ 60388 w 60388"/>
                  <a:gd name="connsiteY3" fmla="*/ 7274 h 49451"/>
                  <a:gd name="connsiteX4" fmla="*/ 52102 w 60388"/>
                  <a:gd name="connsiteY4" fmla="*/ 23181 h 49451"/>
                  <a:gd name="connsiteX5" fmla="*/ 8287 w 60388"/>
                  <a:gd name="connsiteY5" fmla="*/ 48422 h 49451"/>
                  <a:gd name="connsiteX6" fmla="*/ 0 w 60388"/>
                  <a:gd name="connsiteY6" fmla="*/ 42136 h 49451"/>
                  <a:gd name="connsiteX7" fmla="*/ 0 w 60388"/>
                  <a:gd name="connsiteY7" fmla="*/ 42136 h 49451"/>
                  <a:gd name="connsiteX8" fmla="*/ 8287 w 60388"/>
                  <a:gd name="connsiteY8" fmla="*/ 26324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24"/>
                    </a:moveTo>
                    <a:lnTo>
                      <a:pt x="52102" y="988"/>
                    </a:lnTo>
                    <a:cubicBezTo>
                      <a:pt x="56674" y="-1584"/>
                      <a:pt x="60388" y="988"/>
                      <a:pt x="60388" y="7274"/>
                    </a:cubicBezTo>
                    <a:lnTo>
                      <a:pt x="60388" y="7274"/>
                    </a:lnTo>
                    <a:cubicBezTo>
                      <a:pt x="60291" y="13590"/>
                      <a:pt x="57220" y="19485"/>
                      <a:pt x="52102" y="23181"/>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69" name="Freeform: Shape 768">
                <a:extLst>
                  <a:ext uri="{FF2B5EF4-FFF2-40B4-BE49-F238E27FC236}">
                    <a16:creationId xmlns:a16="http://schemas.microsoft.com/office/drawing/2014/main" id="{067B2FFC-C6E3-480C-799E-6BCBA28AF619}"/>
                  </a:ext>
                </a:extLst>
              </p:cNvPr>
              <p:cNvSpPr/>
              <p:nvPr/>
            </p:nvSpPr>
            <p:spPr>
              <a:xfrm>
                <a:off x="-4301014" y="3149935"/>
                <a:ext cx="60388" cy="49491"/>
              </a:xfrm>
              <a:custGeom>
                <a:avLst/>
                <a:gdLst>
                  <a:gd name="connsiteX0" fmla="*/ 8287 w 60388"/>
                  <a:gd name="connsiteY0" fmla="*/ 26365 h 49491"/>
                  <a:gd name="connsiteX1" fmla="*/ 52102 w 60388"/>
                  <a:gd name="connsiteY1" fmla="*/ 1029 h 49491"/>
                  <a:gd name="connsiteX2" fmla="*/ 60388 w 60388"/>
                  <a:gd name="connsiteY2" fmla="*/ 7315 h 49491"/>
                  <a:gd name="connsiteX3" fmla="*/ 60388 w 60388"/>
                  <a:gd name="connsiteY3" fmla="*/ 7315 h 49491"/>
                  <a:gd name="connsiteX4" fmla="*/ 52102 w 60388"/>
                  <a:gd name="connsiteY4" fmla="*/ 23127 h 49491"/>
                  <a:gd name="connsiteX5" fmla="*/ 8287 w 60388"/>
                  <a:gd name="connsiteY5" fmla="*/ 48463 h 49491"/>
                  <a:gd name="connsiteX6" fmla="*/ 0 w 60388"/>
                  <a:gd name="connsiteY6" fmla="*/ 42177 h 49491"/>
                  <a:gd name="connsiteX7" fmla="*/ 0 w 60388"/>
                  <a:gd name="connsiteY7" fmla="*/ 42177 h 49491"/>
                  <a:gd name="connsiteX8" fmla="*/ 8287 w 60388"/>
                  <a:gd name="connsiteY8" fmla="*/ 26365 h 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91">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130"/>
                      <a:pt x="0" y="48463"/>
                      <a:pt x="0" y="42177"/>
                    </a:cubicBezTo>
                    <a:lnTo>
                      <a:pt x="0" y="42177"/>
                    </a:lnTo>
                    <a:cubicBezTo>
                      <a:pt x="82" y="35890"/>
                      <a:pt x="3160" y="30013"/>
                      <a:pt x="8287" y="2636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791" name="Freeform: Shape 790">
                <a:extLst>
                  <a:ext uri="{FF2B5EF4-FFF2-40B4-BE49-F238E27FC236}">
                    <a16:creationId xmlns:a16="http://schemas.microsoft.com/office/drawing/2014/main" id="{D24A5899-E1E2-E4D2-0F11-09AA02C77845}"/>
                  </a:ext>
                </a:extLst>
              </p:cNvPr>
              <p:cNvSpPr/>
              <p:nvPr/>
            </p:nvSpPr>
            <p:spPr>
              <a:xfrm>
                <a:off x="-4301014" y="2971913"/>
                <a:ext cx="60388" cy="49451"/>
              </a:xfrm>
              <a:custGeom>
                <a:avLst/>
                <a:gdLst>
                  <a:gd name="connsiteX0" fmla="*/ 8287 w 60388"/>
                  <a:gd name="connsiteY0" fmla="*/ 26365 h 49451"/>
                  <a:gd name="connsiteX1" fmla="*/ 52102 w 60388"/>
                  <a:gd name="connsiteY1" fmla="*/ 1029 h 49451"/>
                  <a:gd name="connsiteX2" fmla="*/ 60388 w 60388"/>
                  <a:gd name="connsiteY2" fmla="*/ 7315 h 49451"/>
                  <a:gd name="connsiteX3" fmla="*/ 60388 w 60388"/>
                  <a:gd name="connsiteY3" fmla="*/ 7315 h 49451"/>
                  <a:gd name="connsiteX4" fmla="*/ 52102 w 60388"/>
                  <a:gd name="connsiteY4" fmla="*/ 23127 h 49451"/>
                  <a:gd name="connsiteX5" fmla="*/ 8287 w 60388"/>
                  <a:gd name="connsiteY5" fmla="*/ 48463 h 49451"/>
                  <a:gd name="connsiteX6" fmla="*/ 0 w 60388"/>
                  <a:gd name="connsiteY6" fmla="*/ 42177 h 49451"/>
                  <a:gd name="connsiteX7" fmla="*/ 0 w 60388"/>
                  <a:gd name="connsiteY7" fmla="*/ 42177 h 49451"/>
                  <a:gd name="connsiteX8" fmla="*/ 8287 w 60388"/>
                  <a:gd name="connsiteY8" fmla="*/ 26365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035"/>
                      <a:pt x="0" y="48463"/>
                      <a:pt x="0" y="42177"/>
                    </a:cubicBezTo>
                    <a:lnTo>
                      <a:pt x="0" y="42177"/>
                    </a:lnTo>
                    <a:cubicBezTo>
                      <a:pt x="82" y="35890"/>
                      <a:pt x="3160" y="30013"/>
                      <a:pt x="8287" y="2636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09" name="Freeform: Shape 808">
                <a:extLst>
                  <a:ext uri="{FF2B5EF4-FFF2-40B4-BE49-F238E27FC236}">
                    <a16:creationId xmlns:a16="http://schemas.microsoft.com/office/drawing/2014/main" id="{15A72CA1-1961-3101-29E9-A385A1223930}"/>
                  </a:ext>
                </a:extLst>
              </p:cNvPr>
              <p:cNvSpPr/>
              <p:nvPr/>
            </p:nvSpPr>
            <p:spPr>
              <a:xfrm>
                <a:off x="-4266168" y="2597427"/>
                <a:ext cx="63927" cy="141394"/>
              </a:xfrm>
              <a:custGeom>
                <a:avLst/>
                <a:gdLst>
                  <a:gd name="connsiteX0" fmla="*/ 30590 w 63927"/>
                  <a:gd name="connsiteY0" fmla="*/ 4896 h 141394"/>
                  <a:gd name="connsiteX1" fmla="*/ 44878 w 63927"/>
                  <a:gd name="connsiteY1" fmla="*/ 39 h 141394"/>
                  <a:gd name="connsiteX2" fmla="*/ 55069 w 63927"/>
                  <a:gd name="connsiteY2" fmla="*/ 3658 h 141394"/>
                  <a:gd name="connsiteX3" fmla="*/ 61261 w 63927"/>
                  <a:gd name="connsiteY3" fmla="*/ 14993 h 141394"/>
                  <a:gd name="connsiteX4" fmla="*/ 63928 w 63927"/>
                  <a:gd name="connsiteY4" fmla="*/ 33090 h 141394"/>
                  <a:gd name="connsiteX5" fmla="*/ 63928 w 63927"/>
                  <a:gd name="connsiteY5" fmla="*/ 58522 h 141394"/>
                  <a:gd name="connsiteX6" fmla="*/ 61261 w 63927"/>
                  <a:gd name="connsiteY6" fmla="*/ 79572 h 141394"/>
                  <a:gd name="connsiteX7" fmla="*/ 55069 w 63927"/>
                  <a:gd name="connsiteY7" fmla="*/ 98051 h 141394"/>
                  <a:gd name="connsiteX8" fmla="*/ 45544 w 63927"/>
                  <a:gd name="connsiteY8" fmla="*/ 113386 h 141394"/>
                  <a:gd name="connsiteX9" fmla="*/ 31543 w 63927"/>
                  <a:gd name="connsiteY9" fmla="*/ 124816 h 141394"/>
                  <a:gd name="connsiteX10" fmla="*/ 2968 w 63927"/>
                  <a:gd name="connsiteY10" fmla="*/ 141009 h 141394"/>
                  <a:gd name="connsiteX11" fmla="*/ 872 w 63927"/>
                  <a:gd name="connsiteY11" fmla="*/ 141009 h 141394"/>
                  <a:gd name="connsiteX12" fmla="*/ 15 w 63927"/>
                  <a:gd name="connsiteY12" fmla="*/ 138246 h 141394"/>
                  <a:gd name="connsiteX13" fmla="*/ 15 w 63927"/>
                  <a:gd name="connsiteY13" fmla="*/ 27185 h 141394"/>
                  <a:gd name="connsiteX14" fmla="*/ 872 w 63927"/>
                  <a:gd name="connsiteY14" fmla="*/ 23470 h 141394"/>
                  <a:gd name="connsiteX15" fmla="*/ 2968 w 63927"/>
                  <a:gd name="connsiteY15" fmla="*/ 20803 h 141394"/>
                  <a:gd name="connsiteX16" fmla="*/ 48878 w 63927"/>
                  <a:gd name="connsiteY16" fmla="*/ 41758 h 141394"/>
                  <a:gd name="connsiteX17" fmla="*/ 47449 w 63927"/>
                  <a:gd name="connsiteY17" fmla="*/ 32233 h 141394"/>
                  <a:gd name="connsiteX18" fmla="*/ 44020 w 63927"/>
                  <a:gd name="connsiteY18" fmla="*/ 26042 h 141394"/>
                  <a:gd name="connsiteX19" fmla="*/ 38210 w 63927"/>
                  <a:gd name="connsiteY19" fmla="*/ 23851 h 141394"/>
                  <a:gd name="connsiteX20" fmla="*/ 30019 w 63927"/>
                  <a:gd name="connsiteY20" fmla="*/ 26613 h 141394"/>
                  <a:gd name="connsiteX21" fmla="*/ 15064 w 63927"/>
                  <a:gd name="connsiteY21" fmla="*/ 35281 h 141394"/>
                  <a:gd name="connsiteX22" fmla="*/ 15064 w 63927"/>
                  <a:gd name="connsiteY22" fmla="*/ 112529 h 141394"/>
                  <a:gd name="connsiteX23" fmla="*/ 30590 w 63927"/>
                  <a:gd name="connsiteY23" fmla="*/ 103575 h 141394"/>
                  <a:gd name="connsiteX24" fmla="*/ 38496 w 63927"/>
                  <a:gd name="connsiteY24" fmla="*/ 97003 h 141394"/>
                  <a:gd name="connsiteX25" fmla="*/ 44020 w 63927"/>
                  <a:gd name="connsiteY25" fmla="*/ 88430 h 141394"/>
                  <a:gd name="connsiteX26" fmla="*/ 47449 w 63927"/>
                  <a:gd name="connsiteY26" fmla="*/ 78239 h 141394"/>
                  <a:gd name="connsiteX27" fmla="*/ 48878 w 63927"/>
                  <a:gd name="connsiteY27" fmla="*/ 67095 h 141394"/>
                  <a:gd name="connsiteX28" fmla="*/ 48878 w 63927"/>
                  <a:gd name="connsiteY28" fmla="*/ 41758 h 14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27" h="141394">
                    <a:moveTo>
                      <a:pt x="30590" y="4896"/>
                    </a:moveTo>
                    <a:cubicBezTo>
                      <a:pt x="34879" y="2125"/>
                      <a:pt x="39787" y="458"/>
                      <a:pt x="44878" y="39"/>
                    </a:cubicBezTo>
                    <a:cubicBezTo>
                      <a:pt x="48633" y="-247"/>
                      <a:pt x="52336" y="1067"/>
                      <a:pt x="55069" y="3658"/>
                    </a:cubicBezTo>
                    <a:cubicBezTo>
                      <a:pt x="58085" y="6830"/>
                      <a:pt x="60219" y="10745"/>
                      <a:pt x="61261" y="14993"/>
                    </a:cubicBezTo>
                    <a:cubicBezTo>
                      <a:pt x="62854" y="20898"/>
                      <a:pt x="63749" y="26975"/>
                      <a:pt x="63928" y="33090"/>
                    </a:cubicBezTo>
                    <a:cubicBezTo>
                      <a:pt x="63928" y="41406"/>
                      <a:pt x="63928" y="49883"/>
                      <a:pt x="63928" y="58522"/>
                    </a:cubicBezTo>
                    <a:cubicBezTo>
                      <a:pt x="63643" y="65599"/>
                      <a:pt x="62750" y="72648"/>
                      <a:pt x="61261" y="79572"/>
                    </a:cubicBezTo>
                    <a:cubicBezTo>
                      <a:pt x="59920" y="85954"/>
                      <a:pt x="57841" y="92155"/>
                      <a:pt x="55069" y="98051"/>
                    </a:cubicBezTo>
                    <a:cubicBezTo>
                      <a:pt x="52629" y="103585"/>
                      <a:pt x="49423" y="108747"/>
                      <a:pt x="45544" y="113386"/>
                    </a:cubicBezTo>
                    <a:cubicBezTo>
                      <a:pt x="41593" y="117996"/>
                      <a:pt x="36851" y="121863"/>
                      <a:pt x="31543" y="124816"/>
                    </a:cubicBezTo>
                    <a:lnTo>
                      <a:pt x="2968" y="141009"/>
                    </a:lnTo>
                    <a:cubicBezTo>
                      <a:pt x="2364" y="141523"/>
                      <a:pt x="1477" y="141523"/>
                      <a:pt x="872" y="141009"/>
                    </a:cubicBezTo>
                    <a:cubicBezTo>
                      <a:pt x="235" y="140237"/>
                      <a:pt x="-74" y="139246"/>
                      <a:pt x="15" y="138246"/>
                    </a:cubicBezTo>
                    <a:lnTo>
                      <a:pt x="15" y="27185"/>
                    </a:lnTo>
                    <a:cubicBezTo>
                      <a:pt x="24" y="25899"/>
                      <a:pt x="317" y="24632"/>
                      <a:pt x="872" y="23470"/>
                    </a:cubicBezTo>
                    <a:cubicBezTo>
                      <a:pt x="1285" y="22394"/>
                      <a:pt x="2015" y="21460"/>
                      <a:pt x="2968" y="20803"/>
                    </a:cubicBezTo>
                    <a:close/>
                    <a:moveTo>
                      <a:pt x="48878" y="41758"/>
                    </a:moveTo>
                    <a:cubicBezTo>
                      <a:pt x="48747" y="38539"/>
                      <a:pt x="48268" y="35348"/>
                      <a:pt x="47449" y="32233"/>
                    </a:cubicBezTo>
                    <a:cubicBezTo>
                      <a:pt x="46885" y="29899"/>
                      <a:pt x="45701" y="27756"/>
                      <a:pt x="44020" y="26042"/>
                    </a:cubicBezTo>
                    <a:cubicBezTo>
                      <a:pt x="42476" y="24527"/>
                      <a:pt x="40369" y="23737"/>
                      <a:pt x="38210" y="23851"/>
                    </a:cubicBezTo>
                    <a:cubicBezTo>
                      <a:pt x="35290" y="24070"/>
                      <a:pt x="32472" y="25013"/>
                      <a:pt x="30019" y="26613"/>
                    </a:cubicBezTo>
                    <a:lnTo>
                      <a:pt x="15064" y="35281"/>
                    </a:lnTo>
                    <a:lnTo>
                      <a:pt x="15064" y="112529"/>
                    </a:lnTo>
                    <a:lnTo>
                      <a:pt x="30590" y="103575"/>
                    </a:lnTo>
                    <a:cubicBezTo>
                      <a:pt x="33577" y="101851"/>
                      <a:pt x="36251" y="99622"/>
                      <a:pt x="38496" y="97003"/>
                    </a:cubicBezTo>
                    <a:cubicBezTo>
                      <a:pt x="40728" y="94412"/>
                      <a:pt x="42587" y="91536"/>
                      <a:pt x="44020" y="88430"/>
                    </a:cubicBezTo>
                    <a:cubicBezTo>
                      <a:pt x="45573" y="85183"/>
                      <a:pt x="46725" y="81763"/>
                      <a:pt x="47449" y="78239"/>
                    </a:cubicBezTo>
                    <a:cubicBezTo>
                      <a:pt x="48207" y="74562"/>
                      <a:pt x="48684" y="70838"/>
                      <a:pt x="48878" y="67095"/>
                    </a:cubicBezTo>
                    <a:cubicBezTo>
                      <a:pt x="49195" y="58522"/>
                      <a:pt x="49195" y="50073"/>
                      <a:pt x="48878" y="41758"/>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1" name="Freeform: Shape 810">
                <a:extLst>
                  <a:ext uri="{FF2B5EF4-FFF2-40B4-BE49-F238E27FC236}">
                    <a16:creationId xmlns:a16="http://schemas.microsoft.com/office/drawing/2014/main" id="{7A8628B8-C420-CD85-3FB4-706F29DDBD2E}"/>
                  </a:ext>
                </a:extLst>
              </p:cNvPr>
              <p:cNvSpPr/>
              <p:nvPr/>
            </p:nvSpPr>
            <p:spPr>
              <a:xfrm>
                <a:off x="-4193989" y="2552198"/>
                <a:ext cx="75714" cy="144522"/>
              </a:xfrm>
              <a:custGeom>
                <a:avLst/>
                <a:gdLst>
                  <a:gd name="connsiteX0" fmla="*/ 44136 w 75714"/>
                  <a:gd name="connsiteY0" fmla="*/ 500 h 144522"/>
                  <a:gd name="connsiteX1" fmla="*/ 46803 w 75714"/>
                  <a:gd name="connsiteY1" fmla="*/ 500 h 144522"/>
                  <a:gd name="connsiteX2" fmla="*/ 48423 w 75714"/>
                  <a:gd name="connsiteY2" fmla="*/ 4024 h 144522"/>
                  <a:gd name="connsiteX3" fmla="*/ 75664 w 75714"/>
                  <a:gd name="connsiteY3" fmla="*/ 96798 h 144522"/>
                  <a:gd name="connsiteX4" fmla="*/ 75664 w 75714"/>
                  <a:gd name="connsiteY4" fmla="*/ 97941 h 144522"/>
                  <a:gd name="connsiteX5" fmla="*/ 74712 w 75714"/>
                  <a:gd name="connsiteY5" fmla="*/ 101656 h 144522"/>
                  <a:gd name="connsiteX6" fmla="*/ 72616 w 75714"/>
                  <a:gd name="connsiteY6" fmla="*/ 104323 h 144522"/>
                  <a:gd name="connsiteX7" fmla="*/ 64615 w 75714"/>
                  <a:gd name="connsiteY7" fmla="*/ 108895 h 144522"/>
                  <a:gd name="connsiteX8" fmla="*/ 61472 w 75714"/>
                  <a:gd name="connsiteY8" fmla="*/ 108895 h 144522"/>
                  <a:gd name="connsiteX9" fmla="*/ 60234 w 75714"/>
                  <a:gd name="connsiteY9" fmla="*/ 106799 h 144522"/>
                  <a:gd name="connsiteX10" fmla="*/ 55471 w 75714"/>
                  <a:gd name="connsiteY10" fmla="*/ 90511 h 144522"/>
                  <a:gd name="connsiteX11" fmla="*/ 20229 w 75714"/>
                  <a:gd name="connsiteY11" fmla="*/ 110800 h 144522"/>
                  <a:gd name="connsiteX12" fmla="*/ 15371 w 75714"/>
                  <a:gd name="connsiteY12" fmla="*/ 132612 h 144522"/>
                  <a:gd name="connsiteX13" fmla="*/ 14133 w 75714"/>
                  <a:gd name="connsiteY13" fmla="*/ 136231 h 144522"/>
                  <a:gd name="connsiteX14" fmla="*/ 11085 w 75714"/>
                  <a:gd name="connsiteY14" fmla="*/ 139470 h 144522"/>
                  <a:gd name="connsiteX15" fmla="*/ 2988 w 75714"/>
                  <a:gd name="connsiteY15" fmla="*/ 144137 h 144522"/>
                  <a:gd name="connsiteX16" fmla="*/ 893 w 75714"/>
                  <a:gd name="connsiteY16" fmla="*/ 144137 h 144522"/>
                  <a:gd name="connsiteX17" fmla="*/ 36 w 75714"/>
                  <a:gd name="connsiteY17" fmla="*/ 141375 h 144522"/>
                  <a:gd name="connsiteX18" fmla="*/ 36 w 75714"/>
                  <a:gd name="connsiteY18" fmla="*/ 140137 h 144522"/>
                  <a:gd name="connsiteX19" fmla="*/ 27372 w 75714"/>
                  <a:gd name="connsiteY19" fmla="*/ 15835 h 144522"/>
                  <a:gd name="connsiteX20" fmla="*/ 28896 w 75714"/>
                  <a:gd name="connsiteY20" fmla="*/ 10501 h 144522"/>
                  <a:gd name="connsiteX21" fmla="*/ 31563 w 75714"/>
                  <a:gd name="connsiteY21" fmla="*/ 7549 h 144522"/>
                  <a:gd name="connsiteX22" fmla="*/ 50232 w 75714"/>
                  <a:gd name="connsiteY22" fmla="*/ 72414 h 144522"/>
                  <a:gd name="connsiteX23" fmla="*/ 38040 w 75714"/>
                  <a:gd name="connsiteY23" fmla="*/ 30504 h 144522"/>
                  <a:gd name="connsiteX24" fmla="*/ 26229 w 75714"/>
                  <a:gd name="connsiteY24" fmla="*/ 86225 h 14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714" h="144522">
                    <a:moveTo>
                      <a:pt x="44136" y="500"/>
                    </a:moveTo>
                    <a:cubicBezTo>
                      <a:pt x="45375" y="-167"/>
                      <a:pt x="46232" y="-167"/>
                      <a:pt x="46803" y="500"/>
                    </a:cubicBezTo>
                    <a:cubicBezTo>
                      <a:pt x="47575" y="1548"/>
                      <a:pt x="48127" y="2748"/>
                      <a:pt x="48423" y="4024"/>
                    </a:cubicBezTo>
                    <a:lnTo>
                      <a:pt x="75664" y="96798"/>
                    </a:lnTo>
                    <a:cubicBezTo>
                      <a:pt x="75731" y="97179"/>
                      <a:pt x="75731" y="97560"/>
                      <a:pt x="75664" y="97941"/>
                    </a:cubicBezTo>
                    <a:cubicBezTo>
                      <a:pt x="75664" y="99236"/>
                      <a:pt x="75340" y="100513"/>
                      <a:pt x="74712" y="101656"/>
                    </a:cubicBezTo>
                    <a:cubicBezTo>
                      <a:pt x="74331" y="102760"/>
                      <a:pt x="73597" y="103694"/>
                      <a:pt x="72616" y="104323"/>
                    </a:cubicBezTo>
                    <a:lnTo>
                      <a:pt x="64615" y="108895"/>
                    </a:lnTo>
                    <a:cubicBezTo>
                      <a:pt x="63091" y="109752"/>
                      <a:pt x="62043" y="109942"/>
                      <a:pt x="61472" y="108895"/>
                    </a:cubicBezTo>
                    <a:cubicBezTo>
                      <a:pt x="60900" y="108304"/>
                      <a:pt x="60481" y="107580"/>
                      <a:pt x="60234" y="106799"/>
                    </a:cubicBezTo>
                    <a:lnTo>
                      <a:pt x="55471" y="90511"/>
                    </a:lnTo>
                    <a:lnTo>
                      <a:pt x="20229" y="110800"/>
                    </a:lnTo>
                    <a:lnTo>
                      <a:pt x="15371" y="132612"/>
                    </a:lnTo>
                    <a:cubicBezTo>
                      <a:pt x="15133" y="133869"/>
                      <a:pt x="14714" y="135088"/>
                      <a:pt x="14133" y="136231"/>
                    </a:cubicBezTo>
                    <a:cubicBezTo>
                      <a:pt x="13485" y="137613"/>
                      <a:pt x="12418" y="138746"/>
                      <a:pt x="11085" y="139470"/>
                    </a:cubicBezTo>
                    <a:lnTo>
                      <a:pt x="2988" y="144137"/>
                    </a:lnTo>
                    <a:cubicBezTo>
                      <a:pt x="2388" y="144651"/>
                      <a:pt x="1493" y="144651"/>
                      <a:pt x="893" y="144137"/>
                    </a:cubicBezTo>
                    <a:cubicBezTo>
                      <a:pt x="255" y="143366"/>
                      <a:pt x="-50" y="142375"/>
                      <a:pt x="36" y="141375"/>
                    </a:cubicBezTo>
                    <a:cubicBezTo>
                      <a:pt x="-12" y="140965"/>
                      <a:pt x="-12" y="140546"/>
                      <a:pt x="36" y="140137"/>
                    </a:cubicBezTo>
                    <a:lnTo>
                      <a:pt x="27372" y="15835"/>
                    </a:lnTo>
                    <a:cubicBezTo>
                      <a:pt x="27677" y="14007"/>
                      <a:pt x="28182" y="12216"/>
                      <a:pt x="28896" y="10501"/>
                    </a:cubicBezTo>
                    <a:cubicBezTo>
                      <a:pt x="29468" y="9273"/>
                      <a:pt x="30392" y="8234"/>
                      <a:pt x="31563" y="7549"/>
                    </a:cubicBezTo>
                    <a:close/>
                    <a:moveTo>
                      <a:pt x="50232" y="72414"/>
                    </a:moveTo>
                    <a:lnTo>
                      <a:pt x="38040" y="30504"/>
                    </a:lnTo>
                    <a:lnTo>
                      <a:pt x="26229" y="86225"/>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2" name="Freeform: Shape 811">
                <a:extLst>
                  <a:ext uri="{FF2B5EF4-FFF2-40B4-BE49-F238E27FC236}">
                    <a16:creationId xmlns:a16="http://schemas.microsoft.com/office/drawing/2014/main" id="{4F755777-1544-4E37-1941-330FF52DB987}"/>
                  </a:ext>
                </a:extLst>
              </p:cNvPr>
              <p:cNvSpPr/>
              <p:nvPr/>
            </p:nvSpPr>
            <p:spPr>
              <a:xfrm>
                <a:off x="-4119863" y="2501259"/>
                <a:ext cx="61748" cy="139646"/>
              </a:xfrm>
              <a:custGeom>
                <a:avLst/>
                <a:gdLst>
                  <a:gd name="connsiteX0" fmla="*/ 58688 w 61748"/>
                  <a:gd name="connsiteY0" fmla="*/ 386 h 139646"/>
                  <a:gd name="connsiteX1" fmla="*/ 60783 w 61748"/>
                  <a:gd name="connsiteY1" fmla="*/ 386 h 139646"/>
                  <a:gd name="connsiteX2" fmla="*/ 61736 w 61748"/>
                  <a:gd name="connsiteY2" fmla="*/ 3148 h 139646"/>
                  <a:gd name="connsiteX3" fmla="*/ 61736 w 61748"/>
                  <a:gd name="connsiteY3" fmla="*/ 15340 h 139646"/>
                  <a:gd name="connsiteX4" fmla="*/ 60783 w 61748"/>
                  <a:gd name="connsiteY4" fmla="*/ 19150 h 139646"/>
                  <a:gd name="connsiteX5" fmla="*/ 58688 w 61748"/>
                  <a:gd name="connsiteY5" fmla="*/ 21722 h 139646"/>
                  <a:gd name="connsiteX6" fmla="*/ 38590 w 61748"/>
                  <a:gd name="connsiteY6" fmla="*/ 33342 h 139646"/>
                  <a:gd name="connsiteX7" fmla="*/ 38590 w 61748"/>
                  <a:gd name="connsiteY7" fmla="*/ 127640 h 139646"/>
                  <a:gd name="connsiteX8" fmla="*/ 37733 w 61748"/>
                  <a:gd name="connsiteY8" fmla="*/ 131450 h 139646"/>
                  <a:gd name="connsiteX9" fmla="*/ 35637 w 61748"/>
                  <a:gd name="connsiteY9" fmla="*/ 134022 h 139646"/>
                  <a:gd name="connsiteX10" fmla="*/ 26112 w 61748"/>
                  <a:gd name="connsiteY10" fmla="*/ 139260 h 139646"/>
                  <a:gd name="connsiteX11" fmla="*/ 24017 w 61748"/>
                  <a:gd name="connsiteY11" fmla="*/ 139260 h 139646"/>
                  <a:gd name="connsiteX12" fmla="*/ 23064 w 61748"/>
                  <a:gd name="connsiteY12" fmla="*/ 136498 h 139646"/>
                  <a:gd name="connsiteX13" fmla="*/ 23064 w 61748"/>
                  <a:gd name="connsiteY13" fmla="*/ 41915 h 139646"/>
                  <a:gd name="connsiteX14" fmla="*/ 2967 w 61748"/>
                  <a:gd name="connsiteY14" fmla="*/ 53535 h 139646"/>
                  <a:gd name="connsiteX15" fmla="*/ 871 w 61748"/>
                  <a:gd name="connsiteY15" fmla="*/ 53535 h 139646"/>
                  <a:gd name="connsiteX16" fmla="*/ 14 w 61748"/>
                  <a:gd name="connsiteY16" fmla="*/ 50868 h 139646"/>
                  <a:gd name="connsiteX17" fmla="*/ 14 w 61748"/>
                  <a:gd name="connsiteY17" fmla="*/ 38581 h 139646"/>
                  <a:gd name="connsiteX18" fmla="*/ 871 w 61748"/>
                  <a:gd name="connsiteY18" fmla="*/ 34866 h 139646"/>
                  <a:gd name="connsiteX19" fmla="*/ 2967 w 61748"/>
                  <a:gd name="connsiteY19" fmla="*/ 32295 h 1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48" h="139646">
                    <a:moveTo>
                      <a:pt x="58688" y="386"/>
                    </a:moveTo>
                    <a:cubicBezTo>
                      <a:pt x="59288" y="-129"/>
                      <a:pt x="60183" y="-129"/>
                      <a:pt x="60783" y="386"/>
                    </a:cubicBezTo>
                    <a:cubicBezTo>
                      <a:pt x="61479" y="1129"/>
                      <a:pt x="61822" y="2138"/>
                      <a:pt x="61736" y="3148"/>
                    </a:cubicBezTo>
                    <a:lnTo>
                      <a:pt x="61736" y="15340"/>
                    </a:lnTo>
                    <a:cubicBezTo>
                      <a:pt x="61745" y="16674"/>
                      <a:pt x="61422" y="17978"/>
                      <a:pt x="60783" y="19150"/>
                    </a:cubicBezTo>
                    <a:cubicBezTo>
                      <a:pt x="60374" y="20207"/>
                      <a:pt x="59640" y="21112"/>
                      <a:pt x="58688" y="21722"/>
                    </a:cubicBezTo>
                    <a:lnTo>
                      <a:pt x="38590" y="33342"/>
                    </a:lnTo>
                    <a:lnTo>
                      <a:pt x="38590" y="127640"/>
                    </a:lnTo>
                    <a:cubicBezTo>
                      <a:pt x="38571" y="128954"/>
                      <a:pt x="38276" y="130250"/>
                      <a:pt x="37733" y="131450"/>
                    </a:cubicBezTo>
                    <a:cubicBezTo>
                      <a:pt x="37295" y="132488"/>
                      <a:pt x="36571" y="133383"/>
                      <a:pt x="35637" y="134022"/>
                    </a:cubicBezTo>
                    <a:lnTo>
                      <a:pt x="26112" y="139260"/>
                    </a:lnTo>
                    <a:cubicBezTo>
                      <a:pt x="25512" y="139775"/>
                      <a:pt x="24617" y="139775"/>
                      <a:pt x="24017" y="139260"/>
                    </a:cubicBezTo>
                    <a:cubicBezTo>
                      <a:pt x="23312" y="138517"/>
                      <a:pt x="22969" y="137517"/>
                      <a:pt x="23064" y="136498"/>
                    </a:cubicBezTo>
                    <a:lnTo>
                      <a:pt x="23064" y="41915"/>
                    </a:lnTo>
                    <a:lnTo>
                      <a:pt x="2967" y="53535"/>
                    </a:lnTo>
                    <a:cubicBezTo>
                      <a:pt x="2367" y="54050"/>
                      <a:pt x="1471" y="54050"/>
                      <a:pt x="871" y="53535"/>
                    </a:cubicBezTo>
                    <a:cubicBezTo>
                      <a:pt x="242" y="52802"/>
                      <a:pt x="-72" y="51840"/>
                      <a:pt x="14" y="50868"/>
                    </a:cubicBezTo>
                    <a:lnTo>
                      <a:pt x="14" y="38581"/>
                    </a:lnTo>
                    <a:cubicBezTo>
                      <a:pt x="23" y="37295"/>
                      <a:pt x="319" y="36028"/>
                      <a:pt x="871" y="34866"/>
                    </a:cubicBezTo>
                    <a:cubicBezTo>
                      <a:pt x="1281" y="33809"/>
                      <a:pt x="2014" y="32904"/>
                      <a:pt x="2967" y="3229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3" name="Freeform: Shape 812">
                <a:extLst>
                  <a:ext uri="{FF2B5EF4-FFF2-40B4-BE49-F238E27FC236}">
                    <a16:creationId xmlns:a16="http://schemas.microsoft.com/office/drawing/2014/main" id="{E5A7434A-C7D6-9216-E238-90B00AAB1072}"/>
                  </a:ext>
                </a:extLst>
              </p:cNvPr>
              <p:cNvSpPr/>
              <p:nvPr/>
            </p:nvSpPr>
            <p:spPr>
              <a:xfrm>
                <a:off x="-4059401" y="2474689"/>
                <a:ext cx="75664" cy="144594"/>
              </a:xfrm>
              <a:custGeom>
                <a:avLst/>
                <a:gdLst>
                  <a:gd name="connsiteX0" fmla="*/ 44041 w 75664"/>
                  <a:gd name="connsiteY0" fmla="*/ 572 h 144594"/>
                  <a:gd name="connsiteX1" fmla="*/ 46708 w 75664"/>
                  <a:gd name="connsiteY1" fmla="*/ 572 h 144594"/>
                  <a:gd name="connsiteX2" fmla="*/ 48327 w 75664"/>
                  <a:gd name="connsiteY2" fmla="*/ 4001 h 144594"/>
                  <a:gd name="connsiteX3" fmla="*/ 75664 w 75664"/>
                  <a:gd name="connsiteY3" fmla="*/ 96774 h 144594"/>
                  <a:gd name="connsiteX4" fmla="*/ 75664 w 75664"/>
                  <a:gd name="connsiteY4" fmla="*/ 97917 h 144594"/>
                  <a:gd name="connsiteX5" fmla="*/ 74712 w 75664"/>
                  <a:gd name="connsiteY5" fmla="*/ 101727 h 144594"/>
                  <a:gd name="connsiteX6" fmla="*/ 72616 w 75664"/>
                  <a:gd name="connsiteY6" fmla="*/ 104299 h 144594"/>
                  <a:gd name="connsiteX7" fmla="*/ 64615 w 75664"/>
                  <a:gd name="connsiteY7" fmla="*/ 108966 h 144594"/>
                  <a:gd name="connsiteX8" fmla="*/ 61472 w 75664"/>
                  <a:gd name="connsiteY8" fmla="*/ 108966 h 144594"/>
                  <a:gd name="connsiteX9" fmla="*/ 60234 w 75664"/>
                  <a:gd name="connsiteY9" fmla="*/ 106871 h 144594"/>
                  <a:gd name="connsiteX10" fmla="*/ 55471 w 75664"/>
                  <a:gd name="connsiteY10" fmla="*/ 90583 h 144594"/>
                  <a:gd name="connsiteX11" fmla="*/ 20229 w 75664"/>
                  <a:gd name="connsiteY11" fmla="*/ 110966 h 144594"/>
                  <a:gd name="connsiteX12" fmla="*/ 15371 w 75664"/>
                  <a:gd name="connsiteY12" fmla="*/ 132779 h 144594"/>
                  <a:gd name="connsiteX13" fmla="*/ 14228 w 75664"/>
                  <a:gd name="connsiteY13" fmla="*/ 136303 h 144594"/>
                  <a:gd name="connsiteX14" fmla="*/ 11085 w 75664"/>
                  <a:gd name="connsiteY14" fmla="*/ 139541 h 144594"/>
                  <a:gd name="connsiteX15" fmla="*/ 2988 w 75664"/>
                  <a:gd name="connsiteY15" fmla="*/ 144209 h 144594"/>
                  <a:gd name="connsiteX16" fmla="*/ 893 w 75664"/>
                  <a:gd name="connsiteY16" fmla="*/ 144209 h 144594"/>
                  <a:gd name="connsiteX17" fmla="*/ 36 w 75664"/>
                  <a:gd name="connsiteY17" fmla="*/ 141542 h 144594"/>
                  <a:gd name="connsiteX18" fmla="*/ 36 w 75664"/>
                  <a:gd name="connsiteY18" fmla="*/ 140208 h 144594"/>
                  <a:gd name="connsiteX19" fmla="*/ 27372 w 75664"/>
                  <a:gd name="connsiteY19" fmla="*/ 15907 h 144594"/>
                  <a:gd name="connsiteX20" fmla="*/ 28897 w 75664"/>
                  <a:gd name="connsiteY20" fmla="*/ 10668 h 144594"/>
                  <a:gd name="connsiteX21" fmla="*/ 31563 w 75664"/>
                  <a:gd name="connsiteY21" fmla="*/ 7620 h 144594"/>
                  <a:gd name="connsiteX22" fmla="*/ 50232 w 75664"/>
                  <a:gd name="connsiteY22" fmla="*/ 72390 h 144594"/>
                  <a:gd name="connsiteX23" fmla="*/ 37850 w 75664"/>
                  <a:gd name="connsiteY23" fmla="*/ 30385 h 144594"/>
                  <a:gd name="connsiteX24" fmla="*/ 25563 w 75664"/>
                  <a:gd name="connsiteY24" fmla="*/ 86392 h 14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664" h="144594">
                    <a:moveTo>
                      <a:pt x="44041" y="572"/>
                    </a:moveTo>
                    <a:cubicBezTo>
                      <a:pt x="45279" y="-191"/>
                      <a:pt x="46137" y="-191"/>
                      <a:pt x="46708" y="572"/>
                    </a:cubicBezTo>
                    <a:cubicBezTo>
                      <a:pt x="47527" y="1562"/>
                      <a:pt x="48089" y="2743"/>
                      <a:pt x="48327" y="4001"/>
                    </a:cubicBezTo>
                    <a:lnTo>
                      <a:pt x="75664" y="96774"/>
                    </a:lnTo>
                    <a:cubicBezTo>
                      <a:pt x="75664" y="96774"/>
                      <a:pt x="75664" y="97441"/>
                      <a:pt x="75664" y="97917"/>
                    </a:cubicBezTo>
                    <a:cubicBezTo>
                      <a:pt x="75664" y="99251"/>
                      <a:pt x="75340" y="100556"/>
                      <a:pt x="74712" y="101727"/>
                    </a:cubicBezTo>
                    <a:cubicBezTo>
                      <a:pt x="74302" y="102784"/>
                      <a:pt x="73569" y="103689"/>
                      <a:pt x="72616" y="104299"/>
                    </a:cubicBezTo>
                    <a:lnTo>
                      <a:pt x="64615" y="108966"/>
                    </a:lnTo>
                    <a:cubicBezTo>
                      <a:pt x="63091" y="109795"/>
                      <a:pt x="62043" y="109795"/>
                      <a:pt x="61472" y="108966"/>
                    </a:cubicBezTo>
                    <a:cubicBezTo>
                      <a:pt x="60920" y="108366"/>
                      <a:pt x="60491" y="107652"/>
                      <a:pt x="60234" y="106871"/>
                    </a:cubicBezTo>
                    <a:lnTo>
                      <a:pt x="55471" y="90583"/>
                    </a:lnTo>
                    <a:lnTo>
                      <a:pt x="20229" y="110966"/>
                    </a:lnTo>
                    <a:lnTo>
                      <a:pt x="15371" y="132779"/>
                    </a:lnTo>
                    <a:cubicBezTo>
                      <a:pt x="15123" y="133988"/>
                      <a:pt x="14742" y="135179"/>
                      <a:pt x="14228" y="136303"/>
                    </a:cubicBezTo>
                    <a:cubicBezTo>
                      <a:pt x="13514" y="137665"/>
                      <a:pt x="12428" y="138789"/>
                      <a:pt x="11085" y="139541"/>
                    </a:cubicBezTo>
                    <a:lnTo>
                      <a:pt x="2988" y="144209"/>
                    </a:lnTo>
                    <a:cubicBezTo>
                      <a:pt x="2388" y="144723"/>
                      <a:pt x="1493" y="144723"/>
                      <a:pt x="893" y="144209"/>
                    </a:cubicBezTo>
                    <a:cubicBezTo>
                      <a:pt x="264" y="143475"/>
                      <a:pt x="-50" y="142513"/>
                      <a:pt x="36" y="141542"/>
                    </a:cubicBezTo>
                    <a:cubicBezTo>
                      <a:pt x="-12" y="141094"/>
                      <a:pt x="-12" y="140656"/>
                      <a:pt x="36" y="140208"/>
                    </a:cubicBezTo>
                    <a:lnTo>
                      <a:pt x="27372" y="15907"/>
                    </a:lnTo>
                    <a:cubicBezTo>
                      <a:pt x="27706" y="14116"/>
                      <a:pt x="28220" y="12364"/>
                      <a:pt x="28897" y="10668"/>
                    </a:cubicBezTo>
                    <a:cubicBezTo>
                      <a:pt x="29468" y="9411"/>
                      <a:pt x="30392" y="8353"/>
                      <a:pt x="31563" y="7620"/>
                    </a:cubicBezTo>
                    <a:close/>
                    <a:moveTo>
                      <a:pt x="50232" y="72390"/>
                    </a:moveTo>
                    <a:lnTo>
                      <a:pt x="37850" y="30385"/>
                    </a:lnTo>
                    <a:lnTo>
                      <a:pt x="25563" y="86392"/>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4" name="Freeform: Shape 813">
                <a:extLst>
                  <a:ext uri="{FF2B5EF4-FFF2-40B4-BE49-F238E27FC236}">
                    <a16:creationId xmlns:a16="http://schemas.microsoft.com/office/drawing/2014/main" id="{2646F6A6-BEBE-0C03-066C-53D485CEEF71}"/>
                  </a:ext>
                </a:extLst>
              </p:cNvPr>
              <p:cNvSpPr/>
              <p:nvPr/>
            </p:nvSpPr>
            <p:spPr>
              <a:xfrm>
                <a:off x="-3954509" y="2406104"/>
                <a:ext cx="61268" cy="139462"/>
              </a:xfrm>
              <a:custGeom>
                <a:avLst/>
                <a:gdLst>
                  <a:gd name="connsiteX0" fmla="*/ 58212 w 61268"/>
                  <a:gd name="connsiteY0" fmla="*/ 386 h 139462"/>
                  <a:gd name="connsiteX1" fmla="*/ 60307 w 61268"/>
                  <a:gd name="connsiteY1" fmla="*/ 386 h 139462"/>
                  <a:gd name="connsiteX2" fmla="*/ 61260 w 61268"/>
                  <a:gd name="connsiteY2" fmla="*/ 3148 h 139462"/>
                  <a:gd name="connsiteX3" fmla="*/ 61260 w 61268"/>
                  <a:gd name="connsiteY3" fmla="*/ 15340 h 139462"/>
                  <a:gd name="connsiteX4" fmla="*/ 60307 w 61268"/>
                  <a:gd name="connsiteY4" fmla="*/ 19150 h 139462"/>
                  <a:gd name="connsiteX5" fmla="*/ 58212 w 61268"/>
                  <a:gd name="connsiteY5" fmla="*/ 21722 h 139462"/>
                  <a:gd name="connsiteX6" fmla="*/ 38114 w 61268"/>
                  <a:gd name="connsiteY6" fmla="*/ 33342 h 139462"/>
                  <a:gd name="connsiteX7" fmla="*/ 38114 w 61268"/>
                  <a:gd name="connsiteY7" fmla="*/ 127545 h 139462"/>
                  <a:gd name="connsiteX8" fmla="*/ 37257 w 61268"/>
                  <a:gd name="connsiteY8" fmla="*/ 131259 h 139462"/>
                  <a:gd name="connsiteX9" fmla="*/ 35066 w 61268"/>
                  <a:gd name="connsiteY9" fmla="*/ 133926 h 139462"/>
                  <a:gd name="connsiteX10" fmla="*/ 26113 w 61268"/>
                  <a:gd name="connsiteY10" fmla="*/ 139070 h 139462"/>
                  <a:gd name="connsiteX11" fmla="*/ 23922 w 61268"/>
                  <a:gd name="connsiteY11" fmla="*/ 139070 h 139462"/>
                  <a:gd name="connsiteX12" fmla="*/ 23065 w 61268"/>
                  <a:gd name="connsiteY12" fmla="*/ 136308 h 139462"/>
                  <a:gd name="connsiteX13" fmla="*/ 23065 w 61268"/>
                  <a:gd name="connsiteY13" fmla="*/ 41820 h 139462"/>
                  <a:gd name="connsiteX14" fmla="*/ 2967 w 61268"/>
                  <a:gd name="connsiteY14" fmla="*/ 53440 h 139462"/>
                  <a:gd name="connsiteX15" fmla="*/ 871 w 61268"/>
                  <a:gd name="connsiteY15" fmla="*/ 53440 h 139462"/>
                  <a:gd name="connsiteX16" fmla="*/ 14 w 61268"/>
                  <a:gd name="connsiteY16" fmla="*/ 50678 h 139462"/>
                  <a:gd name="connsiteX17" fmla="*/ 14 w 61268"/>
                  <a:gd name="connsiteY17" fmla="*/ 38486 h 139462"/>
                  <a:gd name="connsiteX18" fmla="*/ 871 w 61268"/>
                  <a:gd name="connsiteY18" fmla="*/ 34771 h 139462"/>
                  <a:gd name="connsiteX19" fmla="*/ 2967 w 61268"/>
                  <a:gd name="connsiteY19" fmla="*/ 32104 h 1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68" h="139462">
                    <a:moveTo>
                      <a:pt x="58212" y="386"/>
                    </a:moveTo>
                    <a:cubicBezTo>
                      <a:pt x="58812" y="-129"/>
                      <a:pt x="59707" y="-129"/>
                      <a:pt x="60307" y="386"/>
                    </a:cubicBezTo>
                    <a:cubicBezTo>
                      <a:pt x="60984" y="1148"/>
                      <a:pt x="61327" y="2138"/>
                      <a:pt x="61260" y="3148"/>
                    </a:cubicBezTo>
                    <a:lnTo>
                      <a:pt x="61260" y="15340"/>
                    </a:lnTo>
                    <a:cubicBezTo>
                      <a:pt x="61212" y="16664"/>
                      <a:pt x="60889" y="17959"/>
                      <a:pt x="60307" y="19150"/>
                    </a:cubicBezTo>
                    <a:cubicBezTo>
                      <a:pt x="59869" y="20188"/>
                      <a:pt x="59145" y="21084"/>
                      <a:pt x="58212" y="21722"/>
                    </a:cubicBezTo>
                    <a:lnTo>
                      <a:pt x="38114" y="33342"/>
                    </a:lnTo>
                    <a:lnTo>
                      <a:pt x="38114" y="127545"/>
                    </a:lnTo>
                    <a:cubicBezTo>
                      <a:pt x="38105" y="128830"/>
                      <a:pt x="37809" y="130097"/>
                      <a:pt x="37257" y="131259"/>
                    </a:cubicBezTo>
                    <a:cubicBezTo>
                      <a:pt x="36847" y="132374"/>
                      <a:pt x="36076" y="133307"/>
                      <a:pt x="35066" y="133926"/>
                    </a:cubicBezTo>
                    <a:lnTo>
                      <a:pt x="26113" y="139070"/>
                    </a:lnTo>
                    <a:cubicBezTo>
                      <a:pt x="25475" y="139594"/>
                      <a:pt x="24560" y="139594"/>
                      <a:pt x="23922" y="139070"/>
                    </a:cubicBezTo>
                    <a:cubicBezTo>
                      <a:pt x="23284" y="138298"/>
                      <a:pt x="22979" y="137308"/>
                      <a:pt x="23065" y="136308"/>
                    </a:cubicBezTo>
                    <a:lnTo>
                      <a:pt x="23065" y="41820"/>
                    </a:lnTo>
                    <a:lnTo>
                      <a:pt x="2967" y="53440"/>
                    </a:lnTo>
                    <a:cubicBezTo>
                      <a:pt x="2367" y="53954"/>
                      <a:pt x="1472" y="53954"/>
                      <a:pt x="871" y="53440"/>
                    </a:cubicBezTo>
                    <a:cubicBezTo>
                      <a:pt x="233" y="52669"/>
                      <a:pt x="-72" y="51678"/>
                      <a:pt x="14" y="50678"/>
                    </a:cubicBezTo>
                    <a:lnTo>
                      <a:pt x="14" y="38486"/>
                    </a:lnTo>
                    <a:cubicBezTo>
                      <a:pt x="24" y="37200"/>
                      <a:pt x="319" y="35933"/>
                      <a:pt x="871" y="34771"/>
                    </a:cubicBezTo>
                    <a:cubicBezTo>
                      <a:pt x="1281" y="33695"/>
                      <a:pt x="2014" y="32761"/>
                      <a:pt x="2967" y="3210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5" name="Freeform: Shape 814">
                <a:extLst>
                  <a:ext uri="{FF2B5EF4-FFF2-40B4-BE49-F238E27FC236}">
                    <a16:creationId xmlns:a16="http://schemas.microsoft.com/office/drawing/2014/main" id="{21E3139D-5037-3DC9-3147-2309FB86C635}"/>
                  </a:ext>
                </a:extLst>
              </p:cNvPr>
              <p:cNvSpPr/>
              <p:nvPr/>
            </p:nvSpPr>
            <p:spPr>
              <a:xfrm>
                <a:off x="-3879738" y="2373629"/>
                <a:ext cx="61359" cy="141267"/>
              </a:xfrm>
              <a:custGeom>
                <a:avLst/>
                <a:gdLst>
                  <a:gd name="connsiteX0" fmla="*/ 32209 w 61359"/>
                  <a:gd name="connsiteY0" fmla="*/ 4667 h 141267"/>
                  <a:gd name="connsiteX1" fmla="*/ 53354 w 61359"/>
                  <a:gd name="connsiteY1" fmla="*/ 2381 h 141267"/>
                  <a:gd name="connsiteX2" fmla="*/ 60593 w 61359"/>
                  <a:gd name="connsiteY2" fmla="*/ 25908 h 141267"/>
                  <a:gd name="connsiteX3" fmla="*/ 56878 w 61359"/>
                  <a:gd name="connsiteY3" fmla="*/ 49435 h 141267"/>
                  <a:gd name="connsiteX4" fmla="*/ 45925 w 61359"/>
                  <a:gd name="connsiteY4" fmla="*/ 68485 h 141267"/>
                  <a:gd name="connsiteX5" fmla="*/ 61260 w 61359"/>
                  <a:gd name="connsiteY5" fmla="*/ 102013 h 141267"/>
                  <a:gd name="connsiteX6" fmla="*/ 61260 w 61359"/>
                  <a:gd name="connsiteY6" fmla="*/ 103727 h 141267"/>
                  <a:gd name="connsiteX7" fmla="*/ 60498 w 61359"/>
                  <a:gd name="connsiteY7" fmla="*/ 106775 h 141267"/>
                  <a:gd name="connsiteX8" fmla="*/ 58783 w 61359"/>
                  <a:gd name="connsiteY8" fmla="*/ 108966 h 141267"/>
                  <a:gd name="connsiteX9" fmla="*/ 49258 w 61359"/>
                  <a:gd name="connsiteY9" fmla="*/ 114395 h 141267"/>
                  <a:gd name="connsiteX10" fmla="*/ 46020 w 61359"/>
                  <a:gd name="connsiteY10" fmla="*/ 114395 h 141267"/>
                  <a:gd name="connsiteX11" fmla="*/ 44496 w 61359"/>
                  <a:gd name="connsiteY11" fmla="*/ 112300 h 141267"/>
                  <a:gd name="connsiteX12" fmla="*/ 29923 w 61359"/>
                  <a:gd name="connsiteY12" fmla="*/ 80677 h 141267"/>
                  <a:gd name="connsiteX13" fmla="*/ 15064 w 61359"/>
                  <a:gd name="connsiteY13" fmla="*/ 89249 h 141267"/>
                  <a:gd name="connsiteX14" fmla="*/ 15064 w 61359"/>
                  <a:gd name="connsiteY14" fmla="*/ 129254 h 141267"/>
                  <a:gd name="connsiteX15" fmla="*/ 14206 w 61359"/>
                  <a:gd name="connsiteY15" fmla="*/ 133064 h 141267"/>
                  <a:gd name="connsiteX16" fmla="*/ 12016 w 61359"/>
                  <a:gd name="connsiteY16" fmla="*/ 135636 h 141267"/>
                  <a:gd name="connsiteX17" fmla="*/ 3062 w 61359"/>
                  <a:gd name="connsiteY17" fmla="*/ 140875 h 141267"/>
                  <a:gd name="connsiteX18" fmla="*/ 871 w 61359"/>
                  <a:gd name="connsiteY18" fmla="*/ 140875 h 141267"/>
                  <a:gd name="connsiteX19" fmla="*/ 14 w 61359"/>
                  <a:gd name="connsiteY19" fmla="*/ 138112 h 141267"/>
                  <a:gd name="connsiteX20" fmla="*/ 14 w 61359"/>
                  <a:gd name="connsiteY20" fmla="*/ 27718 h 141267"/>
                  <a:gd name="connsiteX21" fmla="*/ 871 w 61359"/>
                  <a:gd name="connsiteY21" fmla="*/ 23908 h 141267"/>
                  <a:gd name="connsiteX22" fmla="*/ 3062 w 61359"/>
                  <a:gd name="connsiteY22" fmla="*/ 21336 h 141267"/>
                  <a:gd name="connsiteX23" fmla="*/ 15445 w 61359"/>
                  <a:gd name="connsiteY23" fmla="*/ 68485 h 141267"/>
                  <a:gd name="connsiteX24" fmla="*/ 31637 w 61359"/>
                  <a:gd name="connsiteY24" fmla="*/ 58960 h 141267"/>
                  <a:gd name="connsiteX25" fmla="*/ 41734 w 61359"/>
                  <a:gd name="connsiteY25" fmla="*/ 49435 h 141267"/>
                  <a:gd name="connsiteX26" fmla="*/ 45544 w 61359"/>
                  <a:gd name="connsiteY26" fmla="*/ 34195 h 141267"/>
                  <a:gd name="connsiteX27" fmla="*/ 41734 w 61359"/>
                  <a:gd name="connsiteY27" fmla="*/ 23527 h 141267"/>
                  <a:gd name="connsiteX28" fmla="*/ 31637 w 61359"/>
                  <a:gd name="connsiteY28" fmla="*/ 26099 h 141267"/>
                  <a:gd name="connsiteX29" fmla="*/ 15445 w 61359"/>
                  <a:gd name="connsiteY29" fmla="*/ 35624 h 14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59" h="141267">
                    <a:moveTo>
                      <a:pt x="32209" y="4667"/>
                    </a:moveTo>
                    <a:cubicBezTo>
                      <a:pt x="41419" y="-667"/>
                      <a:pt x="48468" y="-1429"/>
                      <a:pt x="53354" y="2381"/>
                    </a:cubicBezTo>
                    <a:cubicBezTo>
                      <a:pt x="59098" y="8782"/>
                      <a:pt x="61746" y="17383"/>
                      <a:pt x="60593" y="25908"/>
                    </a:cubicBezTo>
                    <a:cubicBezTo>
                      <a:pt x="60641" y="33899"/>
                      <a:pt x="59393" y="41843"/>
                      <a:pt x="56878" y="49435"/>
                    </a:cubicBezTo>
                    <a:cubicBezTo>
                      <a:pt x="54450" y="56417"/>
                      <a:pt x="50735" y="62874"/>
                      <a:pt x="45925" y="68485"/>
                    </a:cubicBezTo>
                    <a:lnTo>
                      <a:pt x="61260" y="102013"/>
                    </a:lnTo>
                    <a:cubicBezTo>
                      <a:pt x="61393" y="102575"/>
                      <a:pt x="61393" y="103165"/>
                      <a:pt x="61260" y="103727"/>
                    </a:cubicBezTo>
                    <a:cubicBezTo>
                      <a:pt x="61241" y="104785"/>
                      <a:pt x="60984" y="105832"/>
                      <a:pt x="60498" y="106775"/>
                    </a:cubicBezTo>
                    <a:cubicBezTo>
                      <a:pt x="60164" y="107661"/>
                      <a:pt x="59564" y="108423"/>
                      <a:pt x="58783" y="108966"/>
                    </a:cubicBezTo>
                    <a:lnTo>
                      <a:pt x="49258" y="114395"/>
                    </a:lnTo>
                    <a:cubicBezTo>
                      <a:pt x="47830" y="115253"/>
                      <a:pt x="46687" y="115348"/>
                      <a:pt x="46020" y="114395"/>
                    </a:cubicBezTo>
                    <a:cubicBezTo>
                      <a:pt x="45363" y="113824"/>
                      <a:pt x="44839" y="113100"/>
                      <a:pt x="44496" y="112300"/>
                    </a:cubicBezTo>
                    <a:lnTo>
                      <a:pt x="29923" y="80677"/>
                    </a:lnTo>
                    <a:lnTo>
                      <a:pt x="15064" y="89249"/>
                    </a:lnTo>
                    <a:lnTo>
                      <a:pt x="15064" y="129254"/>
                    </a:lnTo>
                    <a:cubicBezTo>
                      <a:pt x="15045" y="130569"/>
                      <a:pt x="14749" y="131864"/>
                      <a:pt x="14206" y="133064"/>
                    </a:cubicBezTo>
                    <a:cubicBezTo>
                      <a:pt x="13740" y="134112"/>
                      <a:pt x="12978" y="135007"/>
                      <a:pt x="12016" y="135636"/>
                    </a:cubicBezTo>
                    <a:lnTo>
                      <a:pt x="3062" y="140875"/>
                    </a:lnTo>
                    <a:cubicBezTo>
                      <a:pt x="2424" y="141399"/>
                      <a:pt x="1510" y="141399"/>
                      <a:pt x="871" y="140875"/>
                    </a:cubicBezTo>
                    <a:cubicBezTo>
                      <a:pt x="233" y="140103"/>
                      <a:pt x="-72" y="139113"/>
                      <a:pt x="14" y="138112"/>
                    </a:cubicBezTo>
                    <a:lnTo>
                      <a:pt x="14" y="27718"/>
                    </a:lnTo>
                    <a:cubicBezTo>
                      <a:pt x="14" y="26403"/>
                      <a:pt x="309" y="25098"/>
                      <a:pt x="871" y="23908"/>
                    </a:cubicBezTo>
                    <a:cubicBezTo>
                      <a:pt x="1338" y="22860"/>
                      <a:pt x="2100" y="21965"/>
                      <a:pt x="3062" y="21336"/>
                    </a:cubicBezTo>
                    <a:close/>
                    <a:moveTo>
                      <a:pt x="15445" y="68485"/>
                    </a:moveTo>
                    <a:lnTo>
                      <a:pt x="31637" y="58960"/>
                    </a:lnTo>
                    <a:cubicBezTo>
                      <a:pt x="35714" y="56636"/>
                      <a:pt x="39171" y="53368"/>
                      <a:pt x="41734" y="49435"/>
                    </a:cubicBezTo>
                    <a:cubicBezTo>
                      <a:pt x="44515" y="44853"/>
                      <a:pt x="45839" y="39538"/>
                      <a:pt x="45544" y="34195"/>
                    </a:cubicBezTo>
                    <a:cubicBezTo>
                      <a:pt x="45544" y="27813"/>
                      <a:pt x="44305" y="24194"/>
                      <a:pt x="41734" y="23527"/>
                    </a:cubicBezTo>
                    <a:cubicBezTo>
                      <a:pt x="38162" y="22993"/>
                      <a:pt x="34523" y="23917"/>
                      <a:pt x="31637" y="26099"/>
                    </a:cubicBezTo>
                    <a:lnTo>
                      <a:pt x="15445" y="3562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6" name="Freeform: Shape 815">
                <a:extLst>
                  <a:ext uri="{FF2B5EF4-FFF2-40B4-BE49-F238E27FC236}">
                    <a16:creationId xmlns:a16="http://schemas.microsoft.com/office/drawing/2014/main" id="{3B92FB6A-7A4A-6B09-7A6F-8F6E838AF5C3}"/>
                  </a:ext>
                </a:extLst>
              </p:cNvPr>
              <p:cNvSpPr/>
              <p:nvPr/>
            </p:nvSpPr>
            <p:spPr>
              <a:xfrm>
                <a:off x="-3801826" y="2321998"/>
                <a:ext cx="54990" cy="148980"/>
              </a:xfrm>
              <a:custGeom>
                <a:avLst/>
                <a:gdLst>
                  <a:gd name="connsiteX0" fmla="*/ 51928 w 54990"/>
                  <a:gd name="connsiteY0" fmla="*/ 98684 h 148980"/>
                  <a:gd name="connsiteX1" fmla="*/ 54119 w 54990"/>
                  <a:gd name="connsiteY1" fmla="*/ 98684 h 148980"/>
                  <a:gd name="connsiteX2" fmla="*/ 54976 w 54990"/>
                  <a:gd name="connsiteY2" fmla="*/ 101446 h 148980"/>
                  <a:gd name="connsiteX3" fmla="*/ 54976 w 54990"/>
                  <a:gd name="connsiteY3" fmla="*/ 113638 h 148980"/>
                  <a:gd name="connsiteX4" fmla="*/ 54119 w 54990"/>
                  <a:gd name="connsiteY4" fmla="*/ 117448 h 148980"/>
                  <a:gd name="connsiteX5" fmla="*/ 51928 w 54990"/>
                  <a:gd name="connsiteY5" fmla="*/ 120020 h 148980"/>
                  <a:gd name="connsiteX6" fmla="*/ 2970 w 54990"/>
                  <a:gd name="connsiteY6" fmla="*/ 148595 h 148980"/>
                  <a:gd name="connsiteX7" fmla="*/ 874 w 54990"/>
                  <a:gd name="connsiteY7" fmla="*/ 148595 h 148980"/>
                  <a:gd name="connsiteX8" fmla="*/ 17 w 54990"/>
                  <a:gd name="connsiteY8" fmla="*/ 145832 h 148980"/>
                  <a:gd name="connsiteX9" fmla="*/ 17 w 54990"/>
                  <a:gd name="connsiteY9" fmla="*/ 34580 h 148980"/>
                  <a:gd name="connsiteX10" fmla="*/ 874 w 54990"/>
                  <a:gd name="connsiteY10" fmla="*/ 30770 h 148980"/>
                  <a:gd name="connsiteX11" fmla="*/ 2970 w 54990"/>
                  <a:gd name="connsiteY11" fmla="*/ 28199 h 148980"/>
                  <a:gd name="connsiteX12" fmla="*/ 51071 w 54990"/>
                  <a:gd name="connsiteY12" fmla="*/ 386 h 148980"/>
                  <a:gd name="connsiteX13" fmla="*/ 53167 w 54990"/>
                  <a:gd name="connsiteY13" fmla="*/ 386 h 148980"/>
                  <a:gd name="connsiteX14" fmla="*/ 54119 w 54990"/>
                  <a:gd name="connsiteY14" fmla="*/ 3148 h 148980"/>
                  <a:gd name="connsiteX15" fmla="*/ 54119 w 54990"/>
                  <a:gd name="connsiteY15" fmla="*/ 15340 h 148980"/>
                  <a:gd name="connsiteX16" fmla="*/ 53167 w 54990"/>
                  <a:gd name="connsiteY16" fmla="*/ 19055 h 148980"/>
                  <a:gd name="connsiteX17" fmla="*/ 51071 w 54990"/>
                  <a:gd name="connsiteY17" fmla="*/ 21722 h 148980"/>
                  <a:gd name="connsiteX18" fmla="*/ 15067 w 54990"/>
                  <a:gd name="connsiteY18" fmla="*/ 42677 h 148980"/>
                  <a:gd name="connsiteX19" fmla="*/ 15067 w 54990"/>
                  <a:gd name="connsiteY19" fmla="*/ 70013 h 148980"/>
                  <a:gd name="connsiteX20" fmla="*/ 48595 w 54990"/>
                  <a:gd name="connsiteY20" fmla="*/ 50963 h 148980"/>
                  <a:gd name="connsiteX21" fmla="*/ 50785 w 54990"/>
                  <a:gd name="connsiteY21" fmla="*/ 50963 h 148980"/>
                  <a:gd name="connsiteX22" fmla="*/ 51643 w 54990"/>
                  <a:gd name="connsiteY22" fmla="*/ 53726 h 148980"/>
                  <a:gd name="connsiteX23" fmla="*/ 51643 w 54990"/>
                  <a:gd name="connsiteY23" fmla="*/ 65918 h 148980"/>
                  <a:gd name="connsiteX24" fmla="*/ 50785 w 54990"/>
                  <a:gd name="connsiteY24" fmla="*/ 69632 h 148980"/>
                  <a:gd name="connsiteX25" fmla="*/ 48595 w 54990"/>
                  <a:gd name="connsiteY25" fmla="*/ 72299 h 148980"/>
                  <a:gd name="connsiteX26" fmla="*/ 15067 w 54990"/>
                  <a:gd name="connsiteY26" fmla="*/ 91349 h 148980"/>
                  <a:gd name="connsiteX27" fmla="*/ 15067 w 54990"/>
                  <a:gd name="connsiteY27" fmla="*/ 119924 h 1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990" h="148980">
                    <a:moveTo>
                      <a:pt x="51928" y="98684"/>
                    </a:moveTo>
                    <a:cubicBezTo>
                      <a:pt x="52567" y="98160"/>
                      <a:pt x="53481" y="98160"/>
                      <a:pt x="54119" y="98684"/>
                    </a:cubicBezTo>
                    <a:cubicBezTo>
                      <a:pt x="54757" y="99455"/>
                      <a:pt x="55062" y="100446"/>
                      <a:pt x="54976" y="101446"/>
                    </a:cubicBezTo>
                    <a:lnTo>
                      <a:pt x="54976" y="113638"/>
                    </a:lnTo>
                    <a:cubicBezTo>
                      <a:pt x="54957" y="114952"/>
                      <a:pt x="54662" y="116248"/>
                      <a:pt x="54119" y="117448"/>
                    </a:cubicBezTo>
                    <a:cubicBezTo>
                      <a:pt x="53652" y="118496"/>
                      <a:pt x="52890" y="119391"/>
                      <a:pt x="51928" y="120020"/>
                    </a:cubicBezTo>
                    <a:lnTo>
                      <a:pt x="2970" y="148595"/>
                    </a:lnTo>
                    <a:cubicBezTo>
                      <a:pt x="2370" y="149109"/>
                      <a:pt x="1474" y="149109"/>
                      <a:pt x="874" y="148595"/>
                    </a:cubicBezTo>
                    <a:cubicBezTo>
                      <a:pt x="227" y="147823"/>
                      <a:pt x="-78" y="146833"/>
                      <a:pt x="17" y="145832"/>
                    </a:cubicBezTo>
                    <a:lnTo>
                      <a:pt x="17" y="34580"/>
                    </a:lnTo>
                    <a:cubicBezTo>
                      <a:pt x="17" y="33266"/>
                      <a:pt x="312" y="31961"/>
                      <a:pt x="874" y="30770"/>
                    </a:cubicBezTo>
                    <a:cubicBezTo>
                      <a:pt x="1313" y="29732"/>
                      <a:pt x="2036" y="28837"/>
                      <a:pt x="2970" y="28199"/>
                    </a:cubicBezTo>
                    <a:lnTo>
                      <a:pt x="51071" y="386"/>
                    </a:lnTo>
                    <a:cubicBezTo>
                      <a:pt x="51671" y="-129"/>
                      <a:pt x="52567" y="-129"/>
                      <a:pt x="53167" y="386"/>
                    </a:cubicBezTo>
                    <a:cubicBezTo>
                      <a:pt x="53872" y="1129"/>
                      <a:pt x="54214" y="2129"/>
                      <a:pt x="54119" y="3148"/>
                    </a:cubicBezTo>
                    <a:lnTo>
                      <a:pt x="54119" y="15340"/>
                    </a:lnTo>
                    <a:cubicBezTo>
                      <a:pt x="54119" y="16635"/>
                      <a:pt x="53795" y="17912"/>
                      <a:pt x="53167" y="19055"/>
                    </a:cubicBezTo>
                    <a:cubicBezTo>
                      <a:pt x="52786" y="20160"/>
                      <a:pt x="52052" y="21093"/>
                      <a:pt x="51071" y="21722"/>
                    </a:cubicBezTo>
                    <a:lnTo>
                      <a:pt x="15067" y="42677"/>
                    </a:lnTo>
                    <a:lnTo>
                      <a:pt x="15067" y="70013"/>
                    </a:lnTo>
                    <a:lnTo>
                      <a:pt x="48595" y="50963"/>
                    </a:lnTo>
                    <a:cubicBezTo>
                      <a:pt x="49233" y="50440"/>
                      <a:pt x="50147" y="50440"/>
                      <a:pt x="50785" y="50963"/>
                    </a:cubicBezTo>
                    <a:cubicBezTo>
                      <a:pt x="51433" y="51735"/>
                      <a:pt x="51738" y="52726"/>
                      <a:pt x="51643" y="53726"/>
                    </a:cubicBezTo>
                    <a:lnTo>
                      <a:pt x="51643" y="65918"/>
                    </a:lnTo>
                    <a:cubicBezTo>
                      <a:pt x="51633" y="67204"/>
                      <a:pt x="51338" y="68470"/>
                      <a:pt x="50785" y="69632"/>
                    </a:cubicBezTo>
                    <a:cubicBezTo>
                      <a:pt x="50338" y="70718"/>
                      <a:pt x="49576" y="71652"/>
                      <a:pt x="48595" y="72299"/>
                    </a:cubicBezTo>
                    <a:lnTo>
                      <a:pt x="15067" y="91349"/>
                    </a:lnTo>
                    <a:lnTo>
                      <a:pt x="15067" y="11992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7" name="Freeform: Shape 816">
                <a:extLst>
                  <a:ext uri="{FF2B5EF4-FFF2-40B4-BE49-F238E27FC236}">
                    <a16:creationId xmlns:a16="http://schemas.microsoft.com/office/drawing/2014/main" id="{02EAC459-6FF9-FF7B-659C-80096ED3EEBB}"/>
                  </a:ext>
                </a:extLst>
              </p:cNvPr>
              <p:cNvSpPr/>
              <p:nvPr/>
            </p:nvSpPr>
            <p:spPr>
              <a:xfrm>
                <a:off x="-3730198" y="2276564"/>
                <a:ext cx="61468" cy="152790"/>
              </a:xfrm>
              <a:custGeom>
                <a:avLst/>
                <a:gdLst>
                  <a:gd name="connsiteX0" fmla="*/ 50595 w 61468"/>
                  <a:gd name="connsiteY0" fmla="*/ 124973 h 152790"/>
                  <a:gd name="connsiteX1" fmla="*/ 47737 w 61468"/>
                  <a:gd name="connsiteY1" fmla="*/ 124973 h 152790"/>
                  <a:gd name="connsiteX2" fmla="*/ 46309 w 61468"/>
                  <a:gd name="connsiteY2" fmla="*/ 123449 h 152790"/>
                  <a:gd name="connsiteX3" fmla="*/ 15067 w 61468"/>
                  <a:gd name="connsiteY3" fmla="*/ 70013 h 152790"/>
                  <a:gd name="connsiteX4" fmla="*/ 15067 w 61468"/>
                  <a:gd name="connsiteY4" fmla="*/ 140784 h 152790"/>
                  <a:gd name="connsiteX5" fmla="*/ 14114 w 61468"/>
                  <a:gd name="connsiteY5" fmla="*/ 144594 h 152790"/>
                  <a:gd name="connsiteX6" fmla="*/ 12019 w 61468"/>
                  <a:gd name="connsiteY6" fmla="*/ 147166 h 152790"/>
                  <a:gd name="connsiteX7" fmla="*/ 2970 w 61468"/>
                  <a:gd name="connsiteY7" fmla="*/ 152405 h 152790"/>
                  <a:gd name="connsiteX8" fmla="*/ 874 w 61468"/>
                  <a:gd name="connsiteY8" fmla="*/ 152405 h 152790"/>
                  <a:gd name="connsiteX9" fmla="*/ 17 w 61468"/>
                  <a:gd name="connsiteY9" fmla="*/ 149643 h 152790"/>
                  <a:gd name="connsiteX10" fmla="*/ 17 w 61468"/>
                  <a:gd name="connsiteY10" fmla="*/ 38676 h 152790"/>
                  <a:gd name="connsiteX11" fmla="*/ 874 w 61468"/>
                  <a:gd name="connsiteY11" fmla="*/ 34866 h 152790"/>
                  <a:gd name="connsiteX12" fmla="*/ 2970 w 61468"/>
                  <a:gd name="connsiteY12" fmla="*/ 32294 h 152790"/>
                  <a:gd name="connsiteX13" fmla="*/ 10780 w 61468"/>
                  <a:gd name="connsiteY13" fmla="*/ 27722 h 152790"/>
                  <a:gd name="connsiteX14" fmla="*/ 13733 w 61468"/>
                  <a:gd name="connsiteY14" fmla="*/ 27722 h 152790"/>
                  <a:gd name="connsiteX15" fmla="*/ 15162 w 61468"/>
                  <a:gd name="connsiteY15" fmla="*/ 29247 h 152790"/>
                  <a:gd name="connsiteX16" fmla="*/ 46404 w 61468"/>
                  <a:gd name="connsiteY16" fmla="*/ 82682 h 152790"/>
                  <a:gd name="connsiteX17" fmla="*/ 46404 w 61468"/>
                  <a:gd name="connsiteY17" fmla="*/ 11911 h 152790"/>
                  <a:gd name="connsiteX18" fmla="*/ 47261 w 61468"/>
                  <a:gd name="connsiteY18" fmla="*/ 8196 h 152790"/>
                  <a:gd name="connsiteX19" fmla="*/ 49357 w 61468"/>
                  <a:gd name="connsiteY19" fmla="*/ 5529 h 152790"/>
                  <a:gd name="connsiteX20" fmla="*/ 58405 w 61468"/>
                  <a:gd name="connsiteY20" fmla="*/ 386 h 152790"/>
                  <a:gd name="connsiteX21" fmla="*/ 60501 w 61468"/>
                  <a:gd name="connsiteY21" fmla="*/ 386 h 152790"/>
                  <a:gd name="connsiteX22" fmla="*/ 61453 w 61468"/>
                  <a:gd name="connsiteY22" fmla="*/ 3148 h 152790"/>
                  <a:gd name="connsiteX23" fmla="*/ 61453 w 61468"/>
                  <a:gd name="connsiteY23" fmla="*/ 114209 h 152790"/>
                  <a:gd name="connsiteX24" fmla="*/ 60501 w 61468"/>
                  <a:gd name="connsiteY24" fmla="*/ 117924 h 152790"/>
                  <a:gd name="connsiteX25" fmla="*/ 58405 w 61468"/>
                  <a:gd name="connsiteY25" fmla="*/ 120591 h 15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468" h="152790">
                    <a:moveTo>
                      <a:pt x="50595" y="124973"/>
                    </a:moveTo>
                    <a:cubicBezTo>
                      <a:pt x="49357" y="125735"/>
                      <a:pt x="48404" y="125735"/>
                      <a:pt x="47737" y="124973"/>
                    </a:cubicBezTo>
                    <a:cubicBezTo>
                      <a:pt x="47204" y="124516"/>
                      <a:pt x="46728" y="124011"/>
                      <a:pt x="46309" y="123449"/>
                    </a:cubicBezTo>
                    <a:lnTo>
                      <a:pt x="15067" y="70013"/>
                    </a:lnTo>
                    <a:lnTo>
                      <a:pt x="15067" y="140784"/>
                    </a:lnTo>
                    <a:cubicBezTo>
                      <a:pt x="15067" y="142118"/>
                      <a:pt x="14743" y="143423"/>
                      <a:pt x="14114" y="144594"/>
                    </a:cubicBezTo>
                    <a:cubicBezTo>
                      <a:pt x="13705" y="145651"/>
                      <a:pt x="12971" y="146556"/>
                      <a:pt x="12019" y="147166"/>
                    </a:cubicBezTo>
                    <a:lnTo>
                      <a:pt x="2970" y="152405"/>
                    </a:lnTo>
                    <a:cubicBezTo>
                      <a:pt x="2370" y="152919"/>
                      <a:pt x="1474" y="152919"/>
                      <a:pt x="874" y="152405"/>
                    </a:cubicBezTo>
                    <a:cubicBezTo>
                      <a:pt x="227" y="151633"/>
                      <a:pt x="-78" y="150643"/>
                      <a:pt x="17" y="149643"/>
                    </a:cubicBezTo>
                    <a:lnTo>
                      <a:pt x="17" y="38676"/>
                    </a:lnTo>
                    <a:cubicBezTo>
                      <a:pt x="17" y="37362"/>
                      <a:pt x="312" y="36057"/>
                      <a:pt x="874" y="34866"/>
                    </a:cubicBezTo>
                    <a:cubicBezTo>
                      <a:pt x="1313" y="33828"/>
                      <a:pt x="2036" y="32933"/>
                      <a:pt x="2970" y="32294"/>
                    </a:cubicBezTo>
                    <a:lnTo>
                      <a:pt x="10780" y="27722"/>
                    </a:lnTo>
                    <a:cubicBezTo>
                      <a:pt x="12019" y="27056"/>
                      <a:pt x="13066" y="26960"/>
                      <a:pt x="13733" y="27722"/>
                    </a:cubicBezTo>
                    <a:lnTo>
                      <a:pt x="15162" y="29247"/>
                    </a:lnTo>
                    <a:lnTo>
                      <a:pt x="46404" y="82682"/>
                    </a:lnTo>
                    <a:lnTo>
                      <a:pt x="46404" y="11911"/>
                    </a:lnTo>
                    <a:cubicBezTo>
                      <a:pt x="46413" y="10625"/>
                      <a:pt x="46709" y="9358"/>
                      <a:pt x="47261" y="8196"/>
                    </a:cubicBezTo>
                    <a:cubicBezTo>
                      <a:pt x="47671" y="7120"/>
                      <a:pt x="48404" y="6186"/>
                      <a:pt x="49357" y="5529"/>
                    </a:cubicBezTo>
                    <a:lnTo>
                      <a:pt x="58405" y="386"/>
                    </a:lnTo>
                    <a:cubicBezTo>
                      <a:pt x="59005" y="-129"/>
                      <a:pt x="59901" y="-129"/>
                      <a:pt x="60501" y="386"/>
                    </a:cubicBezTo>
                    <a:cubicBezTo>
                      <a:pt x="61206" y="1129"/>
                      <a:pt x="61549" y="2129"/>
                      <a:pt x="61453" y="3148"/>
                    </a:cubicBezTo>
                    <a:lnTo>
                      <a:pt x="61453" y="114209"/>
                    </a:lnTo>
                    <a:cubicBezTo>
                      <a:pt x="61453" y="115505"/>
                      <a:pt x="61130" y="116781"/>
                      <a:pt x="60501" y="117924"/>
                    </a:cubicBezTo>
                    <a:cubicBezTo>
                      <a:pt x="60120" y="119029"/>
                      <a:pt x="59386" y="119963"/>
                      <a:pt x="58405" y="12059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8" name="Freeform: Shape 817">
                <a:extLst>
                  <a:ext uri="{FF2B5EF4-FFF2-40B4-BE49-F238E27FC236}">
                    <a16:creationId xmlns:a16="http://schemas.microsoft.com/office/drawing/2014/main" id="{B6BEE410-715D-ECAB-4846-D438580D7AD2}"/>
                  </a:ext>
                </a:extLst>
              </p:cNvPr>
              <p:cNvSpPr/>
              <p:nvPr/>
            </p:nvSpPr>
            <p:spPr>
              <a:xfrm>
                <a:off x="-3648569" y="2240830"/>
                <a:ext cx="63929" cy="141470"/>
              </a:xfrm>
              <a:custGeom>
                <a:avLst/>
                <a:gdLst>
                  <a:gd name="connsiteX0" fmla="*/ 30592 w 63929"/>
                  <a:gd name="connsiteY0" fmla="*/ 4973 h 141470"/>
                  <a:gd name="connsiteX1" fmla="*/ 44880 w 63929"/>
                  <a:gd name="connsiteY1" fmla="*/ 20 h 141470"/>
                  <a:gd name="connsiteX2" fmla="*/ 55072 w 63929"/>
                  <a:gd name="connsiteY2" fmla="*/ 3734 h 141470"/>
                  <a:gd name="connsiteX3" fmla="*/ 61263 w 63929"/>
                  <a:gd name="connsiteY3" fmla="*/ 15069 h 141470"/>
                  <a:gd name="connsiteX4" fmla="*/ 63930 w 63929"/>
                  <a:gd name="connsiteY4" fmla="*/ 33071 h 141470"/>
                  <a:gd name="connsiteX5" fmla="*/ 63930 w 63929"/>
                  <a:gd name="connsiteY5" fmla="*/ 58503 h 141470"/>
                  <a:gd name="connsiteX6" fmla="*/ 61263 w 63929"/>
                  <a:gd name="connsiteY6" fmla="*/ 79553 h 141470"/>
                  <a:gd name="connsiteX7" fmla="*/ 55072 w 63929"/>
                  <a:gd name="connsiteY7" fmla="*/ 98127 h 141470"/>
                  <a:gd name="connsiteX8" fmla="*/ 45547 w 63929"/>
                  <a:gd name="connsiteY8" fmla="*/ 113367 h 141470"/>
                  <a:gd name="connsiteX9" fmla="*/ 31545 w 63929"/>
                  <a:gd name="connsiteY9" fmla="*/ 124797 h 141470"/>
                  <a:gd name="connsiteX10" fmla="*/ 2970 w 63929"/>
                  <a:gd name="connsiteY10" fmla="*/ 141085 h 141470"/>
                  <a:gd name="connsiteX11" fmla="*/ 874 w 63929"/>
                  <a:gd name="connsiteY11" fmla="*/ 141085 h 141470"/>
                  <a:gd name="connsiteX12" fmla="*/ 17 w 63929"/>
                  <a:gd name="connsiteY12" fmla="*/ 138323 h 141470"/>
                  <a:gd name="connsiteX13" fmla="*/ 17 w 63929"/>
                  <a:gd name="connsiteY13" fmla="*/ 27261 h 141470"/>
                  <a:gd name="connsiteX14" fmla="*/ 874 w 63929"/>
                  <a:gd name="connsiteY14" fmla="*/ 23451 h 141470"/>
                  <a:gd name="connsiteX15" fmla="*/ 2970 w 63929"/>
                  <a:gd name="connsiteY15" fmla="*/ 20879 h 141470"/>
                  <a:gd name="connsiteX16" fmla="*/ 48880 w 63929"/>
                  <a:gd name="connsiteY16" fmla="*/ 41834 h 141470"/>
                  <a:gd name="connsiteX17" fmla="*/ 47452 w 63929"/>
                  <a:gd name="connsiteY17" fmla="*/ 32309 h 141470"/>
                  <a:gd name="connsiteX18" fmla="*/ 44023 w 63929"/>
                  <a:gd name="connsiteY18" fmla="*/ 26023 h 141470"/>
                  <a:gd name="connsiteX19" fmla="*/ 38212 w 63929"/>
                  <a:gd name="connsiteY19" fmla="*/ 23832 h 141470"/>
                  <a:gd name="connsiteX20" fmla="*/ 30021 w 63929"/>
                  <a:gd name="connsiteY20" fmla="*/ 26689 h 141470"/>
                  <a:gd name="connsiteX21" fmla="*/ 15067 w 63929"/>
                  <a:gd name="connsiteY21" fmla="*/ 35262 h 141470"/>
                  <a:gd name="connsiteX22" fmla="*/ 15067 w 63929"/>
                  <a:gd name="connsiteY22" fmla="*/ 112510 h 141470"/>
                  <a:gd name="connsiteX23" fmla="*/ 30592 w 63929"/>
                  <a:gd name="connsiteY23" fmla="*/ 103556 h 141470"/>
                  <a:gd name="connsiteX24" fmla="*/ 38498 w 63929"/>
                  <a:gd name="connsiteY24" fmla="*/ 97079 h 141470"/>
                  <a:gd name="connsiteX25" fmla="*/ 44023 w 63929"/>
                  <a:gd name="connsiteY25" fmla="*/ 88411 h 141470"/>
                  <a:gd name="connsiteX26" fmla="*/ 47452 w 63929"/>
                  <a:gd name="connsiteY26" fmla="*/ 78220 h 141470"/>
                  <a:gd name="connsiteX27" fmla="*/ 48880 w 63929"/>
                  <a:gd name="connsiteY27" fmla="*/ 67076 h 141470"/>
                  <a:gd name="connsiteX28" fmla="*/ 48880 w 63929"/>
                  <a:gd name="connsiteY28" fmla="*/ 41834 h 1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29" h="141470">
                    <a:moveTo>
                      <a:pt x="30592" y="4973"/>
                    </a:moveTo>
                    <a:cubicBezTo>
                      <a:pt x="34860" y="2144"/>
                      <a:pt x="39775" y="448"/>
                      <a:pt x="44880" y="20"/>
                    </a:cubicBezTo>
                    <a:cubicBezTo>
                      <a:pt x="48642" y="-181"/>
                      <a:pt x="52319" y="1162"/>
                      <a:pt x="55072" y="3734"/>
                    </a:cubicBezTo>
                    <a:cubicBezTo>
                      <a:pt x="58129" y="6878"/>
                      <a:pt x="60263" y="10802"/>
                      <a:pt x="61263" y="15069"/>
                    </a:cubicBezTo>
                    <a:cubicBezTo>
                      <a:pt x="62873" y="20946"/>
                      <a:pt x="63758" y="26985"/>
                      <a:pt x="63930" y="33071"/>
                    </a:cubicBezTo>
                    <a:cubicBezTo>
                      <a:pt x="63930" y="41387"/>
                      <a:pt x="63930" y="49864"/>
                      <a:pt x="63930" y="58503"/>
                    </a:cubicBezTo>
                    <a:cubicBezTo>
                      <a:pt x="63654" y="65580"/>
                      <a:pt x="62758" y="72629"/>
                      <a:pt x="61263" y="79553"/>
                    </a:cubicBezTo>
                    <a:cubicBezTo>
                      <a:pt x="59920" y="85964"/>
                      <a:pt x="57843" y="92193"/>
                      <a:pt x="55072" y="98127"/>
                    </a:cubicBezTo>
                    <a:cubicBezTo>
                      <a:pt x="52633" y="103632"/>
                      <a:pt x="49423" y="108757"/>
                      <a:pt x="45547" y="113367"/>
                    </a:cubicBezTo>
                    <a:cubicBezTo>
                      <a:pt x="41594" y="117977"/>
                      <a:pt x="36850" y="121844"/>
                      <a:pt x="31545" y="124797"/>
                    </a:cubicBezTo>
                    <a:lnTo>
                      <a:pt x="2970" y="141085"/>
                    </a:lnTo>
                    <a:cubicBezTo>
                      <a:pt x="2370" y="141599"/>
                      <a:pt x="1474" y="141599"/>
                      <a:pt x="874" y="141085"/>
                    </a:cubicBezTo>
                    <a:cubicBezTo>
                      <a:pt x="227" y="140313"/>
                      <a:pt x="-78" y="139323"/>
                      <a:pt x="17" y="138323"/>
                    </a:cubicBezTo>
                    <a:lnTo>
                      <a:pt x="17" y="27261"/>
                    </a:lnTo>
                    <a:cubicBezTo>
                      <a:pt x="36" y="25947"/>
                      <a:pt x="331" y="24651"/>
                      <a:pt x="874" y="23451"/>
                    </a:cubicBezTo>
                    <a:cubicBezTo>
                      <a:pt x="1313" y="22413"/>
                      <a:pt x="2036" y="21517"/>
                      <a:pt x="2970" y="20879"/>
                    </a:cubicBezTo>
                    <a:close/>
                    <a:moveTo>
                      <a:pt x="48880" y="41834"/>
                    </a:moveTo>
                    <a:cubicBezTo>
                      <a:pt x="48766" y="38615"/>
                      <a:pt x="48280" y="35424"/>
                      <a:pt x="47452" y="32309"/>
                    </a:cubicBezTo>
                    <a:cubicBezTo>
                      <a:pt x="46890" y="29947"/>
                      <a:pt x="45699" y="27775"/>
                      <a:pt x="44023" y="26023"/>
                    </a:cubicBezTo>
                    <a:cubicBezTo>
                      <a:pt x="42451" y="24546"/>
                      <a:pt x="40365" y="23765"/>
                      <a:pt x="38212" y="23832"/>
                    </a:cubicBezTo>
                    <a:cubicBezTo>
                      <a:pt x="35279" y="24042"/>
                      <a:pt x="32450" y="25023"/>
                      <a:pt x="30021" y="26689"/>
                    </a:cubicBezTo>
                    <a:lnTo>
                      <a:pt x="15067" y="35262"/>
                    </a:lnTo>
                    <a:lnTo>
                      <a:pt x="15067" y="112510"/>
                    </a:lnTo>
                    <a:lnTo>
                      <a:pt x="30592" y="103556"/>
                    </a:lnTo>
                    <a:cubicBezTo>
                      <a:pt x="33574" y="101861"/>
                      <a:pt x="36241" y="99670"/>
                      <a:pt x="38498" y="97079"/>
                    </a:cubicBezTo>
                    <a:cubicBezTo>
                      <a:pt x="40708" y="94441"/>
                      <a:pt x="42565" y="91526"/>
                      <a:pt x="44023" y="88411"/>
                    </a:cubicBezTo>
                    <a:cubicBezTo>
                      <a:pt x="45575" y="85164"/>
                      <a:pt x="46728" y="81744"/>
                      <a:pt x="47452" y="78220"/>
                    </a:cubicBezTo>
                    <a:cubicBezTo>
                      <a:pt x="48223" y="74553"/>
                      <a:pt x="48699" y="70819"/>
                      <a:pt x="48880" y="67076"/>
                    </a:cubicBezTo>
                    <a:cubicBezTo>
                      <a:pt x="49166" y="58598"/>
                      <a:pt x="49166" y="50121"/>
                      <a:pt x="48880" y="4183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19" name="Freeform: Shape 818">
                <a:extLst>
                  <a:ext uri="{FF2B5EF4-FFF2-40B4-BE49-F238E27FC236}">
                    <a16:creationId xmlns:a16="http://schemas.microsoft.com/office/drawing/2014/main" id="{DFFDCD37-4346-41DA-9C67-BCC01D8AB869}"/>
                  </a:ext>
                </a:extLst>
              </p:cNvPr>
              <p:cNvSpPr/>
              <p:nvPr/>
            </p:nvSpPr>
            <p:spPr>
              <a:xfrm>
                <a:off x="-3571509" y="2194708"/>
                <a:ext cx="64421" cy="133131"/>
              </a:xfrm>
              <a:custGeom>
                <a:avLst/>
                <a:gdLst>
                  <a:gd name="connsiteX0" fmla="*/ 31066 w 64421"/>
                  <a:gd name="connsiteY0" fmla="*/ 4613 h 133131"/>
                  <a:gd name="connsiteX1" fmla="*/ 44211 w 64421"/>
                  <a:gd name="connsiteY1" fmla="*/ 41 h 133131"/>
                  <a:gd name="connsiteX2" fmla="*/ 53736 w 64421"/>
                  <a:gd name="connsiteY2" fmla="*/ 2327 h 133131"/>
                  <a:gd name="connsiteX3" fmla="*/ 59546 w 64421"/>
                  <a:gd name="connsiteY3" fmla="*/ 9280 h 133131"/>
                  <a:gd name="connsiteX4" fmla="*/ 61641 w 64421"/>
                  <a:gd name="connsiteY4" fmla="*/ 18805 h 133131"/>
                  <a:gd name="connsiteX5" fmla="*/ 60879 w 64421"/>
                  <a:gd name="connsiteY5" fmla="*/ 22711 h 133131"/>
                  <a:gd name="connsiteX6" fmla="*/ 58688 w 64421"/>
                  <a:gd name="connsiteY6" fmla="*/ 25187 h 133131"/>
                  <a:gd name="connsiteX7" fmla="*/ 50878 w 64421"/>
                  <a:gd name="connsiteY7" fmla="*/ 29759 h 133131"/>
                  <a:gd name="connsiteX8" fmla="*/ 48020 w 64421"/>
                  <a:gd name="connsiteY8" fmla="*/ 29759 h 133131"/>
                  <a:gd name="connsiteX9" fmla="*/ 46306 w 64421"/>
                  <a:gd name="connsiteY9" fmla="*/ 27759 h 133131"/>
                  <a:gd name="connsiteX10" fmla="*/ 41162 w 64421"/>
                  <a:gd name="connsiteY10" fmla="*/ 23187 h 133131"/>
                  <a:gd name="connsiteX11" fmla="*/ 31637 w 64421"/>
                  <a:gd name="connsiteY11" fmla="*/ 25854 h 133131"/>
                  <a:gd name="connsiteX12" fmla="*/ 26113 w 64421"/>
                  <a:gd name="connsiteY12" fmla="*/ 30045 h 133131"/>
                  <a:gd name="connsiteX13" fmla="*/ 21541 w 64421"/>
                  <a:gd name="connsiteY13" fmla="*/ 35379 h 133131"/>
                  <a:gd name="connsiteX14" fmla="*/ 18398 w 64421"/>
                  <a:gd name="connsiteY14" fmla="*/ 41570 h 133131"/>
                  <a:gd name="connsiteX15" fmla="*/ 17350 w 64421"/>
                  <a:gd name="connsiteY15" fmla="*/ 48047 h 133131"/>
                  <a:gd name="connsiteX16" fmla="*/ 18398 w 64421"/>
                  <a:gd name="connsiteY16" fmla="*/ 53857 h 133131"/>
                  <a:gd name="connsiteX17" fmla="*/ 21922 w 64421"/>
                  <a:gd name="connsiteY17" fmla="*/ 56048 h 133131"/>
                  <a:gd name="connsiteX18" fmla="*/ 28590 w 64421"/>
                  <a:gd name="connsiteY18" fmla="*/ 56048 h 133131"/>
                  <a:gd name="connsiteX19" fmla="*/ 38876 w 64421"/>
                  <a:gd name="connsiteY19" fmla="*/ 53762 h 133131"/>
                  <a:gd name="connsiteX20" fmla="*/ 50402 w 64421"/>
                  <a:gd name="connsiteY20" fmla="*/ 52333 h 133131"/>
                  <a:gd name="connsiteX21" fmla="*/ 58307 w 64421"/>
                  <a:gd name="connsiteY21" fmla="*/ 55000 h 133131"/>
                  <a:gd name="connsiteX22" fmla="*/ 62879 w 64421"/>
                  <a:gd name="connsiteY22" fmla="*/ 62049 h 133131"/>
                  <a:gd name="connsiteX23" fmla="*/ 64403 w 64421"/>
                  <a:gd name="connsiteY23" fmla="*/ 73669 h 133131"/>
                  <a:gd name="connsiteX24" fmla="*/ 62117 w 64421"/>
                  <a:gd name="connsiteY24" fmla="*/ 89290 h 133131"/>
                  <a:gd name="connsiteX25" fmla="*/ 55831 w 64421"/>
                  <a:gd name="connsiteY25" fmla="*/ 104340 h 133131"/>
                  <a:gd name="connsiteX26" fmla="*/ 45639 w 64421"/>
                  <a:gd name="connsiteY26" fmla="*/ 117675 h 133131"/>
                  <a:gd name="connsiteX27" fmla="*/ 32114 w 64421"/>
                  <a:gd name="connsiteY27" fmla="*/ 128248 h 133131"/>
                  <a:gd name="connsiteX28" fmla="*/ 20207 w 64421"/>
                  <a:gd name="connsiteY28" fmla="*/ 132820 h 133131"/>
                  <a:gd name="connsiteX29" fmla="*/ 10111 w 64421"/>
                  <a:gd name="connsiteY29" fmla="*/ 131867 h 133131"/>
                  <a:gd name="connsiteX30" fmla="*/ 3062 w 64421"/>
                  <a:gd name="connsiteY30" fmla="*/ 125485 h 133131"/>
                  <a:gd name="connsiteX31" fmla="*/ 15 w 64421"/>
                  <a:gd name="connsiteY31" fmla="*/ 113389 h 133131"/>
                  <a:gd name="connsiteX32" fmla="*/ 872 w 64421"/>
                  <a:gd name="connsiteY32" fmla="*/ 109579 h 133131"/>
                  <a:gd name="connsiteX33" fmla="*/ 3062 w 64421"/>
                  <a:gd name="connsiteY33" fmla="*/ 107102 h 133131"/>
                  <a:gd name="connsiteX34" fmla="*/ 10873 w 64421"/>
                  <a:gd name="connsiteY34" fmla="*/ 102530 h 133131"/>
                  <a:gd name="connsiteX35" fmla="*/ 13730 w 64421"/>
                  <a:gd name="connsiteY35" fmla="*/ 101863 h 133131"/>
                  <a:gd name="connsiteX36" fmla="*/ 15445 w 64421"/>
                  <a:gd name="connsiteY36" fmla="*/ 104054 h 133131"/>
                  <a:gd name="connsiteX37" fmla="*/ 17350 w 64421"/>
                  <a:gd name="connsiteY37" fmla="*/ 107388 h 133131"/>
                  <a:gd name="connsiteX38" fmla="*/ 20303 w 64421"/>
                  <a:gd name="connsiteY38" fmla="*/ 109579 h 133131"/>
                  <a:gd name="connsiteX39" fmla="*/ 25065 w 64421"/>
                  <a:gd name="connsiteY39" fmla="*/ 109579 h 133131"/>
                  <a:gd name="connsiteX40" fmla="*/ 32114 w 64421"/>
                  <a:gd name="connsiteY40" fmla="*/ 106626 h 133131"/>
                  <a:gd name="connsiteX41" fmla="*/ 38591 w 64421"/>
                  <a:gd name="connsiteY41" fmla="*/ 102149 h 133131"/>
                  <a:gd name="connsiteX42" fmla="*/ 44115 w 64421"/>
                  <a:gd name="connsiteY42" fmla="*/ 96434 h 133131"/>
                  <a:gd name="connsiteX43" fmla="*/ 47925 w 64421"/>
                  <a:gd name="connsiteY43" fmla="*/ 89767 h 133131"/>
                  <a:gd name="connsiteX44" fmla="*/ 49354 w 64421"/>
                  <a:gd name="connsiteY44" fmla="*/ 82337 h 133131"/>
                  <a:gd name="connsiteX45" fmla="*/ 47735 w 64421"/>
                  <a:gd name="connsiteY45" fmla="*/ 77003 h 133131"/>
                  <a:gd name="connsiteX46" fmla="*/ 43067 w 64421"/>
                  <a:gd name="connsiteY46" fmla="*/ 75670 h 133131"/>
                  <a:gd name="connsiteX47" fmla="*/ 35162 w 64421"/>
                  <a:gd name="connsiteY47" fmla="*/ 76908 h 133131"/>
                  <a:gd name="connsiteX48" fmla="*/ 24303 w 64421"/>
                  <a:gd name="connsiteY48" fmla="*/ 79194 h 133131"/>
                  <a:gd name="connsiteX49" fmla="*/ 14778 w 64421"/>
                  <a:gd name="connsiteY49" fmla="*/ 79956 h 133131"/>
                  <a:gd name="connsiteX50" fmla="*/ 7825 w 64421"/>
                  <a:gd name="connsiteY50" fmla="*/ 77003 h 133131"/>
                  <a:gd name="connsiteX51" fmla="*/ 3824 w 64421"/>
                  <a:gd name="connsiteY51" fmla="*/ 69669 h 133131"/>
                  <a:gd name="connsiteX52" fmla="*/ 2491 w 64421"/>
                  <a:gd name="connsiteY52" fmla="*/ 57096 h 133131"/>
                  <a:gd name="connsiteX53" fmla="*/ 4682 w 64421"/>
                  <a:gd name="connsiteY53" fmla="*/ 41570 h 133131"/>
                  <a:gd name="connsiteX54" fmla="*/ 20112 w 64421"/>
                  <a:gd name="connsiteY54" fmla="*/ 14138 h 133131"/>
                  <a:gd name="connsiteX55" fmla="*/ 31066 w 64421"/>
                  <a:gd name="connsiteY55" fmla="*/ 4613 h 13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4421" h="133131">
                    <a:moveTo>
                      <a:pt x="31066" y="4613"/>
                    </a:moveTo>
                    <a:cubicBezTo>
                      <a:pt x="35028" y="2089"/>
                      <a:pt x="39534" y="517"/>
                      <a:pt x="44211" y="41"/>
                    </a:cubicBezTo>
                    <a:cubicBezTo>
                      <a:pt x="47544" y="-197"/>
                      <a:pt x="50868" y="603"/>
                      <a:pt x="53736" y="2327"/>
                    </a:cubicBezTo>
                    <a:cubicBezTo>
                      <a:pt x="56345" y="3994"/>
                      <a:pt x="58374" y="6423"/>
                      <a:pt x="59546" y="9280"/>
                    </a:cubicBezTo>
                    <a:cubicBezTo>
                      <a:pt x="60851" y="12290"/>
                      <a:pt x="61556" y="15529"/>
                      <a:pt x="61641" y="18805"/>
                    </a:cubicBezTo>
                    <a:cubicBezTo>
                      <a:pt x="61717" y="20148"/>
                      <a:pt x="61460" y="21491"/>
                      <a:pt x="60879" y="22711"/>
                    </a:cubicBezTo>
                    <a:cubicBezTo>
                      <a:pt x="60355" y="23692"/>
                      <a:pt x="59603" y="24549"/>
                      <a:pt x="58688" y="25187"/>
                    </a:cubicBezTo>
                    <a:lnTo>
                      <a:pt x="50878" y="29759"/>
                    </a:lnTo>
                    <a:cubicBezTo>
                      <a:pt x="49640" y="30426"/>
                      <a:pt x="48687" y="30616"/>
                      <a:pt x="48020" y="29759"/>
                    </a:cubicBezTo>
                    <a:cubicBezTo>
                      <a:pt x="47268" y="29273"/>
                      <a:pt x="46668" y="28578"/>
                      <a:pt x="46306" y="27759"/>
                    </a:cubicBezTo>
                    <a:cubicBezTo>
                      <a:pt x="45220" y="25644"/>
                      <a:pt x="43391" y="24016"/>
                      <a:pt x="41162" y="23187"/>
                    </a:cubicBezTo>
                    <a:cubicBezTo>
                      <a:pt x="37762" y="22825"/>
                      <a:pt x="34352" y="23777"/>
                      <a:pt x="31637" y="25854"/>
                    </a:cubicBezTo>
                    <a:cubicBezTo>
                      <a:pt x="29618" y="26997"/>
                      <a:pt x="27761" y="28407"/>
                      <a:pt x="26113" y="30045"/>
                    </a:cubicBezTo>
                    <a:cubicBezTo>
                      <a:pt x="24360" y="31617"/>
                      <a:pt x="22827" y="33407"/>
                      <a:pt x="21541" y="35379"/>
                    </a:cubicBezTo>
                    <a:cubicBezTo>
                      <a:pt x="20236" y="37303"/>
                      <a:pt x="19179" y="39379"/>
                      <a:pt x="18398" y="41570"/>
                    </a:cubicBezTo>
                    <a:cubicBezTo>
                      <a:pt x="17721" y="43666"/>
                      <a:pt x="17369" y="45847"/>
                      <a:pt x="17350" y="48047"/>
                    </a:cubicBezTo>
                    <a:cubicBezTo>
                      <a:pt x="17198" y="50038"/>
                      <a:pt x="17560" y="52038"/>
                      <a:pt x="18398" y="53857"/>
                    </a:cubicBezTo>
                    <a:cubicBezTo>
                      <a:pt x="19131" y="55134"/>
                      <a:pt x="20455" y="55953"/>
                      <a:pt x="21922" y="56048"/>
                    </a:cubicBezTo>
                    <a:cubicBezTo>
                      <a:pt x="24132" y="56439"/>
                      <a:pt x="26380" y="56439"/>
                      <a:pt x="28590" y="56048"/>
                    </a:cubicBezTo>
                    <a:lnTo>
                      <a:pt x="38876" y="53762"/>
                    </a:lnTo>
                    <a:cubicBezTo>
                      <a:pt x="42639" y="52791"/>
                      <a:pt x="46515" y="52314"/>
                      <a:pt x="50402" y="52333"/>
                    </a:cubicBezTo>
                    <a:cubicBezTo>
                      <a:pt x="53259" y="52324"/>
                      <a:pt x="56040" y="53267"/>
                      <a:pt x="58307" y="55000"/>
                    </a:cubicBezTo>
                    <a:cubicBezTo>
                      <a:pt x="60489" y="56858"/>
                      <a:pt x="62079" y="59306"/>
                      <a:pt x="62879" y="62049"/>
                    </a:cubicBezTo>
                    <a:cubicBezTo>
                      <a:pt x="64013" y="65811"/>
                      <a:pt x="64527" y="69736"/>
                      <a:pt x="64403" y="73669"/>
                    </a:cubicBezTo>
                    <a:cubicBezTo>
                      <a:pt x="64384" y="78956"/>
                      <a:pt x="63613" y="84214"/>
                      <a:pt x="62117" y="89290"/>
                    </a:cubicBezTo>
                    <a:cubicBezTo>
                      <a:pt x="60698" y="94567"/>
                      <a:pt x="58584" y="99625"/>
                      <a:pt x="55831" y="104340"/>
                    </a:cubicBezTo>
                    <a:cubicBezTo>
                      <a:pt x="52973" y="109169"/>
                      <a:pt x="49554" y="113646"/>
                      <a:pt x="45639" y="117675"/>
                    </a:cubicBezTo>
                    <a:cubicBezTo>
                      <a:pt x="41629" y="121790"/>
                      <a:pt x="37076" y="125352"/>
                      <a:pt x="32114" y="128248"/>
                    </a:cubicBezTo>
                    <a:cubicBezTo>
                      <a:pt x="28447" y="130457"/>
                      <a:pt x="24418" y="132010"/>
                      <a:pt x="20207" y="132820"/>
                    </a:cubicBezTo>
                    <a:cubicBezTo>
                      <a:pt x="16817" y="133448"/>
                      <a:pt x="13321" y="133124"/>
                      <a:pt x="10111" y="131867"/>
                    </a:cubicBezTo>
                    <a:cubicBezTo>
                      <a:pt x="7082" y="130638"/>
                      <a:pt x="4586" y="128381"/>
                      <a:pt x="3062" y="125485"/>
                    </a:cubicBezTo>
                    <a:cubicBezTo>
                      <a:pt x="1081" y="121761"/>
                      <a:pt x="34" y="117608"/>
                      <a:pt x="15" y="113389"/>
                    </a:cubicBezTo>
                    <a:cubicBezTo>
                      <a:pt x="-71" y="112065"/>
                      <a:pt x="224" y="110741"/>
                      <a:pt x="872" y="109579"/>
                    </a:cubicBezTo>
                    <a:cubicBezTo>
                      <a:pt x="1319" y="108540"/>
                      <a:pt x="2081" y="107674"/>
                      <a:pt x="3062" y="107102"/>
                    </a:cubicBezTo>
                    <a:lnTo>
                      <a:pt x="10873" y="102530"/>
                    </a:lnTo>
                    <a:cubicBezTo>
                      <a:pt x="12111" y="101863"/>
                      <a:pt x="13064" y="101578"/>
                      <a:pt x="13730" y="101863"/>
                    </a:cubicBezTo>
                    <a:cubicBezTo>
                      <a:pt x="14530" y="102378"/>
                      <a:pt x="15140" y="103149"/>
                      <a:pt x="15445" y="104054"/>
                    </a:cubicBezTo>
                    <a:cubicBezTo>
                      <a:pt x="15950" y="105235"/>
                      <a:pt x="16588" y="106350"/>
                      <a:pt x="17350" y="107388"/>
                    </a:cubicBezTo>
                    <a:cubicBezTo>
                      <a:pt x="18045" y="108445"/>
                      <a:pt x="19093" y="109217"/>
                      <a:pt x="20303" y="109579"/>
                    </a:cubicBezTo>
                    <a:cubicBezTo>
                      <a:pt x="21855" y="110017"/>
                      <a:pt x="23513" y="110017"/>
                      <a:pt x="25065" y="109579"/>
                    </a:cubicBezTo>
                    <a:cubicBezTo>
                      <a:pt x="27570" y="109026"/>
                      <a:pt x="29961" y="108026"/>
                      <a:pt x="32114" y="106626"/>
                    </a:cubicBezTo>
                    <a:cubicBezTo>
                      <a:pt x="34409" y="105340"/>
                      <a:pt x="36581" y="103845"/>
                      <a:pt x="38591" y="102149"/>
                    </a:cubicBezTo>
                    <a:cubicBezTo>
                      <a:pt x="40648" y="100463"/>
                      <a:pt x="42496" y="98549"/>
                      <a:pt x="44115" y="96434"/>
                    </a:cubicBezTo>
                    <a:cubicBezTo>
                      <a:pt x="45601" y="94339"/>
                      <a:pt x="46878" y="92110"/>
                      <a:pt x="47925" y="89767"/>
                    </a:cubicBezTo>
                    <a:cubicBezTo>
                      <a:pt x="48878" y="87404"/>
                      <a:pt x="49364" y="84880"/>
                      <a:pt x="49354" y="82337"/>
                    </a:cubicBezTo>
                    <a:cubicBezTo>
                      <a:pt x="49544" y="80413"/>
                      <a:pt x="48963" y="78489"/>
                      <a:pt x="47735" y="77003"/>
                    </a:cubicBezTo>
                    <a:cubicBezTo>
                      <a:pt x="46430" y="75946"/>
                      <a:pt x="44744" y="75460"/>
                      <a:pt x="43067" y="75670"/>
                    </a:cubicBezTo>
                    <a:cubicBezTo>
                      <a:pt x="40391" y="75784"/>
                      <a:pt x="37743" y="76193"/>
                      <a:pt x="35162" y="76908"/>
                    </a:cubicBezTo>
                    <a:cubicBezTo>
                      <a:pt x="32047" y="77670"/>
                      <a:pt x="28427" y="78432"/>
                      <a:pt x="24303" y="79194"/>
                    </a:cubicBezTo>
                    <a:cubicBezTo>
                      <a:pt x="21179" y="79918"/>
                      <a:pt x="17969" y="80175"/>
                      <a:pt x="14778" y="79956"/>
                    </a:cubicBezTo>
                    <a:cubicBezTo>
                      <a:pt x="12197" y="79775"/>
                      <a:pt x="9749" y="78737"/>
                      <a:pt x="7825" y="77003"/>
                    </a:cubicBezTo>
                    <a:cubicBezTo>
                      <a:pt x="5844" y="74974"/>
                      <a:pt x="4463" y="72431"/>
                      <a:pt x="3824" y="69669"/>
                    </a:cubicBezTo>
                    <a:cubicBezTo>
                      <a:pt x="2805" y="65564"/>
                      <a:pt x="2358" y="61325"/>
                      <a:pt x="2491" y="57096"/>
                    </a:cubicBezTo>
                    <a:cubicBezTo>
                      <a:pt x="2481" y="51838"/>
                      <a:pt x="3215" y="46618"/>
                      <a:pt x="4682" y="41570"/>
                    </a:cubicBezTo>
                    <a:cubicBezTo>
                      <a:pt x="7558" y="31321"/>
                      <a:pt x="12854" y="21920"/>
                      <a:pt x="20112" y="14138"/>
                    </a:cubicBezTo>
                    <a:cubicBezTo>
                      <a:pt x="23294" y="10462"/>
                      <a:pt x="26980" y="7252"/>
                      <a:pt x="31066" y="461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0" name="Freeform: Shape 819">
                <a:extLst>
                  <a:ext uri="{FF2B5EF4-FFF2-40B4-BE49-F238E27FC236}">
                    <a16:creationId xmlns:a16="http://schemas.microsoft.com/office/drawing/2014/main" id="{E87280FA-7203-D566-10AB-107B8A70A02C}"/>
                  </a:ext>
                </a:extLst>
              </p:cNvPr>
              <p:cNvSpPr/>
              <p:nvPr/>
            </p:nvSpPr>
            <p:spPr>
              <a:xfrm>
                <a:off x="-4348735" y="2950706"/>
                <a:ext cx="968501" cy="571647"/>
              </a:xfrm>
              <a:custGeom>
                <a:avLst/>
                <a:gdLst>
                  <a:gd name="connsiteX0" fmla="*/ 9525 w 968501"/>
                  <a:gd name="connsiteY0" fmla="*/ 549539 h 571647"/>
                  <a:gd name="connsiteX1" fmla="*/ 958977 w 968501"/>
                  <a:gd name="connsiteY1" fmla="*/ 1376 h 571647"/>
                  <a:gd name="connsiteX2" fmla="*/ 968502 w 968501"/>
                  <a:gd name="connsiteY2" fmla="*/ 6233 h 571647"/>
                  <a:gd name="connsiteX3" fmla="*/ 958977 w 968501"/>
                  <a:gd name="connsiteY3" fmla="*/ 22140 h 571647"/>
                  <a:gd name="connsiteX4" fmla="*/ 9525 w 968501"/>
                  <a:gd name="connsiteY4" fmla="*/ 570209 h 571647"/>
                  <a:gd name="connsiteX5" fmla="*/ 0 w 968501"/>
                  <a:gd name="connsiteY5" fmla="*/ 565446 h 571647"/>
                  <a:gd name="connsiteX6" fmla="*/ 9525 w 968501"/>
                  <a:gd name="connsiteY6" fmla="*/ 549539 h 57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501" h="571647">
                    <a:moveTo>
                      <a:pt x="9525" y="549539"/>
                    </a:moveTo>
                    <a:lnTo>
                      <a:pt x="958977" y="1376"/>
                    </a:lnTo>
                    <a:cubicBezTo>
                      <a:pt x="964216" y="-1672"/>
                      <a:pt x="968502" y="518"/>
                      <a:pt x="968502" y="6233"/>
                    </a:cubicBezTo>
                    <a:cubicBezTo>
                      <a:pt x="968016" y="12739"/>
                      <a:pt x="964482" y="18635"/>
                      <a:pt x="958977" y="22140"/>
                    </a:cubicBezTo>
                    <a:lnTo>
                      <a:pt x="9525" y="570209"/>
                    </a:lnTo>
                    <a:cubicBezTo>
                      <a:pt x="4286" y="573352"/>
                      <a:pt x="0" y="571161"/>
                      <a:pt x="0" y="565446"/>
                    </a:cubicBezTo>
                    <a:cubicBezTo>
                      <a:pt x="486" y="558941"/>
                      <a:pt x="4017" y="553045"/>
                      <a:pt x="9525" y="54953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1" name="Freeform: Shape 820">
                <a:extLst>
                  <a:ext uri="{FF2B5EF4-FFF2-40B4-BE49-F238E27FC236}">
                    <a16:creationId xmlns:a16="http://schemas.microsoft.com/office/drawing/2014/main" id="{7B36A793-F397-735D-875B-0433019963B5}"/>
                  </a:ext>
                </a:extLst>
              </p:cNvPr>
              <p:cNvSpPr/>
              <p:nvPr/>
            </p:nvSpPr>
            <p:spPr>
              <a:xfrm>
                <a:off x="-4348735" y="3012883"/>
                <a:ext cx="968501" cy="571605"/>
              </a:xfrm>
              <a:custGeom>
                <a:avLst/>
                <a:gdLst>
                  <a:gd name="connsiteX0" fmla="*/ 9525 w 968501"/>
                  <a:gd name="connsiteY0" fmla="*/ 549466 h 571605"/>
                  <a:gd name="connsiteX1" fmla="*/ 958977 w 968501"/>
                  <a:gd name="connsiteY1" fmla="*/ 1397 h 571605"/>
                  <a:gd name="connsiteX2" fmla="*/ 968502 w 968501"/>
                  <a:gd name="connsiteY2" fmla="*/ 6160 h 571605"/>
                  <a:gd name="connsiteX3" fmla="*/ 958977 w 968501"/>
                  <a:gd name="connsiteY3" fmla="*/ 22066 h 571605"/>
                  <a:gd name="connsiteX4" fmla="*/ 9525 w 968501"/>
                  <a:gd name="connsiteY4" fmla="*/ 570230 h 571605"/>
                  <a:gd name="connsiteX5" fmla="*/ 0 w 968501"/>
                  <a:gd name="connsiteY5" fmla="*/ 565373 h 571605"/>
                  <a:gd name="connsiteX6" fmla="*/ 9525 w 968501"/>
                  <a:gd name="connsiteY6" fmla="*/ 549466 h 57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501" h="571605">
                    <a:moveTo>
                      <a:pt x="9525" y="549466"/>
                    </a:moveTo>
                    <a:lnTo>
                      <a:pt x="958977" y="1397"/>
                    </a:lnTo>
                    <a:cubicBezTo>
                      <a:pt x="964216" y="-1651"/>
                      <a:pt x="968502" y="445"/>
                      <a:pt x="968502" y="6160"/>
                    </a:cubicBezTo>
                    <a:cubicBezTo>
                      <a:pt x="968016" y="12665"/>
                      <a:pt x="964482" y="18561"/>
                      <a:pt x="958977" y="22066"/>
                    </a:cubicBezTo>
                    <a:lnTo>
                      <a:pt x="9525" y="570230"/>
                    </a:lnTo>
                    <a:cubicBezTo>
                      <a:pt x="4286" y="573278"/>
                      <a:pt x="0" y="571087"/>
                      <a:pt x="0" y="565373"/>
                    </a:cubicBezTo>
                    <a:cubicBezTo>
                      <a:pt x="486" y="558867"/>
                      <a:pt x="4017" y="552971"/>
                      <a:pt x="9525" y="549466"/>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2" name="Freeform: Shape 821">
                <a:extLst>
                  <a:ext uri="{FF2B5EF4-FFF2-40B4-BE49-F238E27FC236}">
                    <a16:creationId xmlns:a16="http://schemas.microsoft.com/office/drawing/2014/main" id="{8666B67B-2255-D925-DE6C-1A9C88A9E8FF}"/>
                  </a:ext>
                </a:extLst>
              </p:cNvPr>
              <p:cNvSpPr/>
              <p:nvPr/>
            </p:nvSpPr>
            <p:spPr>
              <a:xfrm>
                <a:off x="-4348735" y="3075198"/>
                <a:ext cx="968120" cy="571393"/>
              </a:xfrm>
              <a:custGeom>
                <a:avLst/>
                <a:gdLst>
                  <a:gd name="connsiteX0" fmla="*/ 9525 w 968120"/>
                  <a:gd name="connsiteY0" fmla="*/ 549349 h 571393"/>
                  <a:gd name="connsiteX1" fmla="*/ 958596 w 968120"/>
                  <a:gd name="connsiteY1" fmla="*/ 1376 h 571393"/>
                  <a:gd name="connsiteX2" fmla="*/ 968121 w 968120"/>
                  <a:gd name="connsiteY2" fmla="*/ 6233 h 571393"/>
                  <a:gd name="connsiteX3" fmla="*/ 958596 w 968120"/>
                  <a:gd name="connsiteY3" fmla="*/ 22045 h 571393"/>
                  <a:gd name="connsiteX4" fmla="*/ 9525 w 968120"/>
                  <a:gd name="connsiteY4" fmla="*/ 570018 h 571393"/>
                  <a:gd name="connsiteX5" fmla="*/ 0 w 968120"/>
                  <a:gd name="connsiteY5" fmla="*/ 565160 h 571393"/>
                  <a:gd name="connsiteX6" fmla="*/ 9525 w 968120"/>
                  <a:gd name="connsiteY6" fmla="*/ 549349 h 5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120" h="571393">
                    <a:moveTo>
                      <a:pt x="9525" y="549349"/>
                    </a:moveTo>
                    <a:lnTo>
                      <a:pt x="958596" y="1376"/>
                    </a:lnTo>
                    <a:cubicBezTo>
                      <a:pt x="963835" y="-1672"/>
                      <a:pt x="968121" y="518"/>
                      <a:pt x="968121" y="6233"/>
                    </a:cubicBezTo>
                    <a:cubicBezTo>
                      <a:pt x="967635" y="12720"/>
                      <a:pt x="964102" y="18587"/>
                      <a:pt x="958596" y="22045"/>
                    </a:cubicBezTo>
                    <a:lnTo>
                      <a:pt x="9525" y="570018"/>
                    </a:lnTo>
                    <a:cubicBezTo>
                      <a:pt x="4286" y="573066"/>
                      <a:pt x="0" y="570875"/>
                      <a:pt x="0" y="565160"/>
                    </a:cubicBezTo>
                    <a:cubicBezTo>
                      <a:pt x="485" y="558674"/>
                      <a:pt x="4020" y="552807"/>
                      <a:pt x="9525" y="54934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3" name="Freeform: Shape 822">
                <a:extLst>
                  <a:ext uri="{FF2B5EF4-FFF2-40B4-BE49-F238E27FC236}">
                    <a16:creationId xmlns:a16="http://schemas.microsoft.com/office/drawing/2014/main" id="{888B6DCB-16B6-35BD-98E3-6D3013B3EEBD}"/>
                  </a:ext>
                </a:extLst>
              </p:cNvPr>
              <p:cNvSpPr/>
              <p:nvPr/>
            </p:nvSpPr>
            <p:spPr>
              <a:xfrm>
                <a:off x="-4284699" y="3832761"/>
                <a:ext cx="24012" cy="66570"/>
              </a:xfrm>
              <a:custGeom>
                <a:avLst/>
                <a:gdLst>
                  <a:gd name="connsiteX0" fmla="*/ 163 w 24012"/>
                  <a:gd name="connsiteY0" fmla="*/ 32959 h 66570"/>
                  <a:gd name="connsiteX1" fmla="*/ 163 w 24012"/>
                  <a:gd name="connsiteY1" fmla="*/ 31340 h 66570"/>
                  <a:gd name="connsiteX2" fmla="*/ 830 w 24012"/>
                  <a:gd name="connsiteY2" fmla="*/ 29435 h 66570"/>
                  <a:gd name="connsiteX3" fmla="*/ 13117 w 24012"/>
                  <a:gd name="connsiteY3" fmla="*/ 7718 h 66570"/>
                  <a:gd name="connsiteX4" fmla="*/ 14260 w 24012"/>
                  <a:gd name="connsiteY4" fmla="*/ 5813 h 66570"/>
                  <a:gd name="connsiteX5" fmla="*/ 15784 w 24012"/>
                  <a:gd name="connsiteY5" fmla="*/ 4289 h 66570"/>
                  <a:gd name="connsiteX6" fmla="*/ 22737 w 24012"/>
                  <a:gd name="connsiteY6" fmla="*/ 193 h 66570"/>
                  <a:gd name="connsiteX7" fmla="*/ 23880 w 24012"/>
                  <a:gd name="connsiteY7" fmla="*/ 193 h 66570"/>
                  <a:gd name="connsiteX8" fmla="*/ 23880 w 24012"/>
                  <a:gd name="connsiteY8" fmla="*/ 1622 h 66570"/>
                  <a:gd name="connsiteX9" fmla="*/ 23880 w 24012"/>
                  <a:gd name="connsiteY9" fmla="*/ 58772 h 66570"/>
                  <a:gd name="connsiteX10" fmla="*/ 23880 w 24012"/>
                  <a:gd name="connsiteY10" fmla="*/ 60677 h 66570"/>
                  <a:gd name="connsiteX11" fmla="*/ 22737 w 24012"/>
                  <a:gd name="connsiteY11" fmla="*/ 62010 h 66570"/>
                  <a:gd name="connsiteX12" fmla="*/ 15212 w 24012"/>
                  <a:gd name="connsiteY12" fmla="*/ 66392 h 66570"/>
                  <a:gd name="connsiteX13" fmla="*/ 14165 w 24012"/>
                  <a:gd name="connsiteY13" fmla="*/ 66392 h 66570"/>
                  <a:gd name="connsiteX14" fmla="*/ 13688 w 24012"/>
                  <a:gd name="connsiteY14" fmla="*/ 64963 h 66570"/>
                  <a:gd name="connsiteX15" fmla="*/ 13688 w 24012"/>
                  <a:gd name="connsiteY15" fmla="*/ 26387 h 66570"/>
                  <a:gd name="connsiteX16" fmla="*/ 6926 w 24012"/>
                  <a:gd name="connsiteY16" fmla="*/ 38293 h 66570"/>
                  <a:gd name="connsiteX17" fmla="*/ 5783 w 24012"/>
                  <a:gd name="connsiteY17" fmla="*/ 39436 h 66570"/>
                  <a:gd name="connsiteX18" fmla="*/ 4735 w 24012"/>
                  <a:gd name="connsiteY18" fmla="*/ 39436 h 6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2" h="66570">
                    <a:moveTo>
                      <a:pt x="163" y="32959"/>
                    </a:moveTo>
                    <a:cubicBezTo>
                      <a:pt x="-54" y="32444"/>
                      <a:pt x="-54" y="31854"/>
                      <a:pt x="163" y="31340"/>
                    </a:cubicBezTo>
                    <a:cubicBezTo>
                      <a:pt x="240" y="30663"/>
                      <a:pt x="469" y="30016"/>
                      <a:pt x="830" y="29435"/>
                    </a:cubicBezTo>
                    <a:lnTo>
                      <a:pt x="13117" y="7718"/>
                    </a:lnTo>
                    <a:lnTo>
                      <a:pt x="14260" y="5813"/>
                    </a:lnTo>
                    <a:cubicBezTo>
                      <a:pt x="14642" y="5194"/>
                      <a:pt x="15164" y="4670"/>
                      <a:pt x="15784" y="4289"/>
                    </a:cubicBezTo>
                    <a:lnTo>
                      <a:pt x="22737" y="193"/>
                    </a:lnTo>
                    <a:cubicBezTo>
                      <a:pt x="23076" y="-64"/>
                      <a:pt x="23541" y="-64"/>
                      <a:pt x="23880" y="193"/>
                    </a:cubicBezTo>
                    <a:cubicBezTo>
                      <a:pt x="24056" y="650"/>
                      <a:pt x="24056" y="1164"/>
                      <a:pt x="23880" y="1622"/>
                    </a:cubicBezTo>
                    <a:lnTo>
                      <a:pt x="23880" y="58772"/>
                    </a:lnTo>
                    <a:cubicBezTo>
                      <a:pt x="24001" y="59400"/>
                      <a:pt x="24001" y="60048"/>
                      <a:pt x="23880" y="60677"/>
                    </a:cubicBezTo>
                    <a:cubicBezTo>
                      <a:pt x="23692" y="61258"/>
                      <a:pt x="23281" y="61734"/>
                      <a:pt x="22737" y="62010"/>
                    </a:cubicBezTo>
                    <a:lnTo>
                      <a:pt x="15212" y="66392"/>
                    </a:lnTo>
                    <a:cubicBezTo>
                      <a:pt x="14904" y="66630"/>
                      <a:pt x="14473" y="66630"/>
                      <a:pt x="14165" y="66392"/>
                    </a:cubicBezTo>
                    <a:cubicBezTo>
                      <a:pt x="13826" y="65992"/>
                      <a:pt x="13655" y="65487"/>
                      <a:pt x="13688" y="64963"/>
                    </a:cubicBezTo>
                    <a:lnTo>
                      <a:pt x="13688" y="26387"/>
                    </a:lnTo>
                    <a:lnTo>
                      <a:pt x="6926" y="38293"/>
                    </a:lnTo>
                    <a:cubicBezTo>
                      <a:pt x="6647" y="38769"/>
                      <a:pt x="6254" y="39160"/>
                      <a:pt x="5783" y="39436"/>
                    </a:cubicBezTo>
                    <a:cubicBezTo>
                      <a:pt x="5474" y="39674"/>
                      <a:pt x="5044" y="39674"/>
                      <a:pt x="4735" y="394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4" name="Freeform: Shape 823">
                <a:extLst>
                  <a:ext uri="{FF2B5EF4-FFF2-40B4-BE49-F238E27FC236}">
                    <a16:creationId xmlns:a16="http://schemas.microsoft.com/office/drawing/2014/main" id="{FDBA86DC-FAD7-5C54-0EC0-6124AF224B1A}"/>
                  </a:ext>
                </a:extLst>
              </p:cNvPr>
              <p:cNvSpPr/>
              <p:nvPr/>
            </p:nvSpPr>
            <p:spPr>
              <a:xfrm>
                <a:off x="-4253489" y="3815332"/>
                <a:ext cx="33056" cy="68103"/>
              </a:xfrm>
              <a:custGeom>
                <a:avLst/>
                <a:gdLst>
                  <a:gd name="connsiteX0" fmla="*/ 16292 w 33056"/>
                  <a:gd name="connsiteY0" fmla="*/ 2286 h 68103"/>
                  <a:gd name="connsiteX1" fmla="*/ 23722 w 33056"/>
                  <a:gd name="connsiteY1" fmla="*/ 0 h 68103"/>
                  <a:gd name="connsiteX2" fmla="*/ 28865 w 33056"/>
                  <a:gd name="connsiteY2" fmla="*/ 2191 h 68103"/>
                  <a:gd name="connsiteX3" fmla="*/ 31913 w 33056"/>
                  <a:gd name="connsiteY3" fmla="*/ 8096 h 68103"/>
                  <a:gd name="connsiteX4" fmla="*/ 33056 w 33056"/>
                  <a:gd name="connsiteY4" fmla="*/ 16573 h 68103"/>
                  <a:gd name="connsiteX5" fmla="*/ 33056 w 33056"/>
                  <a:gd name="connsiteY5" fmla="*/ 24384 h 68103"/>
                  <a:gd name="connsiteX6" fmla="*/ 33056 w 33056"/>
                  <a:gd name="connsiteY6" fmla="*/ 32290 h 68103"/>
                  <a:gd name="connsiteX7" fmla="*/ 31913 w 33056"/>
                  <a:gd name="connsiteY7" fmla="*/ 41815 h 68103"/>
                  <a:gd name="connsiteX8" fmla="*/ 28865 w 33056"/>
                  <a:gd name="connsiteY8" fmla="*/ 51340 h 68103"/>
                  <a:gd name="connsiteX9" fmla="*/ 23722 w 33056"/>
                  <a:gd name="connsiteY9" fmla="*/ 59531 h 68103"/>
                  <a:gd name="connsiteX10" fmla="*/ 16292 w 33056"/>
                  <a:gd name="connsiteY10" fmla="*/ 65818 h 68103"/>
                  <a:gd name="connsiteX11" fmla="*/ 8958 w 33056"/>
                  <a:gd name="connsiteY11" fmla="*/ 68104 h 68103"/>
                  <a:gd name="connsiteX12" fmla="*/ 3814 w 33056"/>
                  <a:gd name="connsiteY12" fmla="*/ 65818 h 68103"/>
                  <a:gd name="connsiteX13" fmla="*/ 766 w 33056"/>
                  <a:gd name="connsiteY13" fmla="*/ 60007 h 68103"/>
                  <a:gd name="connsiteX14" fmla="*/ 4 w 33056"/>
                  <a:gd name="connsiteY14" fmla="*/ 51816 h 68103"/>
                  <a:gd name="connsiteX15" fmla="*/ 4 w 33056"/>
                  <a:gd name="connsiteY15" fmla="*/ 44101 h 68103"/>
                  <a:gd name="connsiteX16" fmla="*/ 4 w 33056"/>
                  <a:gd name="connsiteY16" fmla="*/ 36100 h 68103"/>
                  <a:gd name="connsiteX17" fmla="*/ 1147 w 33056"/>
                  <a:gd name="connsiteY17" fmla="*/ 26575 h 68103"/>
                  <a:gd name="connsiteX18" fmla="*/ 4195 w 33056"/>
                  <a:gd name="connsiteY18" fmla="*/ 17050 h 68103"/>
                  <a:gd name="connsiteX19" fmla="*/ 9339 w 33056"/>
                  <a:gd name="connsiteY19" fmla="*/ 8858 h 68103"/>
                  <a:gd name="connsiteX20" fmla="*/ 16292 w 33056"/>
                  <a:gd name="connsiteY20" fmla="*/ 2286 h 68103"/>
                  <a:gd name="connsiteX21" fmla="*/ 22483 w 33056"/>
                  <a:gd name="connsiteY21" fmla="*/ 37910 h 68103"/>
                  <a:gd name="connsiteX22" fmla="*/ 22483 w 33056"/>
                  <a:gd name="connsiteY22" fmla="*/ 23146 h 68103"/>
                  <a:gd name="connsiteX23" fmla="*/ 22483 w 33056"/>
                  <a:gd name="connsiteY23" fmla="*/ 19336 h 68103"/>
                  <a:gd name="connsiteX24" fmla="*/ 21531 w 33056"/>
                  <a:gd name="connsiteY24" fmla="*/ 16669 h 68103"/>
                  <a:gd name="connsiteX25" fmla="*/ 19721 w 33056"/>
                  <a:gd name="connsiteY25" fmla="*/ 15526 h 68103"/>
                  <a:gd name="connsiteX26" fmla="*/ 16768 w 33056"/>
                  <a:gd name="connsiteY26" fmla="*/ 16383 h 68103"/>
                  <a:gd name="connsiteX27" fmla="*/ 13911 w 33056"/>
                  <a:gd name="connsiteY27" fmla="*/ 18860 h 68103"/>
                  <a:gd name="connsiteX28" fmla="*/ 12101 w 33056"/>
                  <a:gd name="connsiteY28" fmla="*/ 22098 h 68103"/>
                  <a:gd name="connsiteX29" fmla="*/ 11053 w 33056"/>
                  <a:gd name="connsiteY29" fmla="*/ 25908 h 68103"/>
                  <a:gd name="connsiteX30" fmla="*/ 11053 w 33056"/>
                  <a:gd name="connsiteY30" fmla="*/ 30194 h 68103"/>
                  <a:gd name="connsiteX31" fmla="*/ 11053 w 33056"/>
                  <a:gd name="connsiteY31" fmla="*/ 45053 h 68103"/>
                  <a:gd name="connsiteX32" fmla="*/ 11053 w 33056"/>
                  <a:gd name="connsiteY32" fmla="*/ 48863 h 68103"/>
                  <a:gd name="connsiteX33" fmla="*/ 12101 w 33056"/>
                  <a:gd name="connsiteY33" fmla="*/ 51530 h 68103"/>
                  <a:gd name="connsiteX34" fmla="*/ 13911 w 33056"/>
                  <a:gd name="connsiteY34" fmla="*/ 52578 h 68103"/>
                  <a:gd name="connsiteX35" fmla="*/ 16768 w 33056"/>
                  <a:gd name="connsiteY35" fmla="*/ 51721 h 68103"/>
                  <a:gd name="connsiteX36" fmla="*/ 19721 w 33056"/>
                  <a:gd name="connsiteY36" fmla="*/ 49244 h 68103"/>
                  <a:gd name="connsiteX37" fmla="*/ 21531 w 33056"/>
                  <a:gd name="connsiteY37" fmla="*/ 46006 h 68103"/>
                  <a:gd name="connsiteX38" fmla="*/ 22579 w 33056"/>
                  <a:gd name="connsiteY38" fmla="*/ 42196 h 68103"/>
                  <a:gd name="connsiteX39" fmla="*/ 22483 w 33056"/>
                  <a:gd name="connsiteY39" fmla="*/ 3791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056" h="68103">
                    <a:moveTo>
                      <a:pt x="16292" y="2286"/>
                    </a:moveTo>
                    <a:cubicBezTo>
                      <a:pt x="18496" y="819"/>
                      <a:pt x="21077" y="28"/>
                      <a:pt x="23722" y="0"/>
                    </a:cubicBezTo>
                    <a:cubicBezTo>
                      <a:pt x="25663" y="0"/>
                      <a:pt x="27519" y="791"/>
                      <a:pt x="28865" y="2191"/>
                    </a:cubicBezTo>
                    <a:cubicBezTo>
                      <a:pt x="30363" y="3867"/>
                      <a:pt x="31412" y="5905"/>
                      <a:pt x="31913" y="8096"/>
                    </a:cubicBezTo>
                    <a:cubicBezTo>
                      <a:pt x="32618" y="10868"/>
                      <a:pt x="33002" y="13716"/>
                      <a:pt x="33056" y="16573"/>
                    </a:cubicBezTo>
                    <a:cubicBezTo>
                      <a:pt x="33056" y="19050"/>
                      <a:pt x="33056" y="21622"/>
                      <a:pt x="33056" y="24384"/>
                    </a:cubicBezTo>
                    <a:cubicBezTo>
                      <a:pt x="33056" y="27146"/>
                      <a:pt x="33056" y="29813"/>
                      <a:pt x="33056" y="32290"/>
                    </a:cubicBezTo>
                    <a:cubicBezTo>
                      <a:pt x="32937" y="35490"/>
                      <a:pt x="32554" y="38681"/>
                      <a:pt x="31913" y="41815"/>
                    </a:cubicBezTo>
                    <a:cubicBezTo>
                      <a:pt x="31272" y="45101"/>
                      <a:pt x="30249" y="48292"/>
                      <a:pt x="28865" y="51340"/>
                    </a:cubicBezTo>
                    <a:cubicBezTo>
                      <a:pt x="27539" y="54293"/>
                      <a:pt x="25809" y="57055"/>
                      <a:pt x="23722" y="59531"/>
                    </a:cubicBezTo>
                    <a:cubicBezTo>
                      <a:pt x="21631" y="62046"/>
                      <a:pt x="19116" y="64170"/>
                      <a:pt x="16292" y="65818"/>
                    </a:cubicBezTo>
                    <a:cubicBezTo>
                      <a:pt x="14102" y="67237"/>
                      <a:pt x="11566" y="68028"/>
                      <a:pt x="8958" y="68104"/>
                    </a:cubicBezTo>
                    <a:cubicBezTo>
                      <a:pt x="7005" y="68066"/>
                      <a:pt x="5151" y="67246"/>
                      <a:pt x="3814" y="65818"/>
                    </a:cubicBezTo>
                    <a:cubicBezTo>
                      <a:pt x="2317" y="64170"/>
                      <a:pt x="1267" y="62170"/>
                      <a:pt x="766" y="60007"/>
                    </a:cubicBezTo>
                    <a:cubicBezTo>
                      <a:pt x="218" y="57312"/>
                      <a:pt x="-37" y="54569"/>
                      <a:pt x="4" y="51816"/>
                    </a:cubicBezTo>
                    <a:cubicBezTo>
                      <a:pt x="4" y="49435"/>
                      <a:pt x="4" y="46863"/>
                      <a:pt x="4" y="44101"/>
                    </a:cubicBezTo>
                    <a:cubicBezTo>
                      <a:pt x="4" y="41338"/>
                      <a:pt x="4" y="38671"/>
                      <a:pt x="4" y="36100"/>
                    </a:cubicBezTo>
                    <a:cubicBezTo>
                      <a:pt x="118" y="32899"/>
                      <a:pt x="500" y="29708"/>
                      <a:pt x="1147" y="26575"/>
                    </a:cubicBezTo>
                    <a:cubicBezTo>
                      <a:pt x="1796" y="23298"/>
                      <a:pt x="2818" y="20098"/>
                      <a:pt x="4195" y="17050"/>
                    </a:cubicBezTo>
                    <a:cubicBezTo>
                      <a:pt x="5521" y="14097"/>
                      <a:pt x="7252" y="11335"/>
                      <a:pt x="9339" y="8858"/>
                    </a:cubicBezTo>
                    <a:cubicBezTo>
                      <a:pt x="11224" y="6248"/>
                      <a:pt x="13582" y="4020"/>
                      <a:pt x="16292" y="2286"/>
                    </a:cubicBezTo>
                    <a:close/>
                    <a:moveTo>
                      <a:pt x="22483" y="37910"/>
                    </a:moveTo>
                    <a:cubicBezTo>
                      <a:pt x="22483" y="32861"/>
                      <a:pt x="22483" y="27908"/>
                      <a:pt x="22483" y="23146"/>
                    </a:cubicBezTo>
                    <a:cubicBezTo>
                      <a:pt x="22601" y="21879"/>
                      <a:pt x="22601" y="20603"/>
                      <a:pt x="22483" y="19336"/>
                    </a:cubicBezTo>
                    <a:cubicBezTo>
                      <a:pt x="22373" y="18383"/>
                      <a:pt x="22047" y="17478"/>
                      <a:pt x="21531" y="16669"/>
                    </a:cubicBezTo>
                    <a:cubicBezTo>
                      <a:pt x="21132" y="16031"/>
                      <a:pt x="20466" y="15612"/>
                      <a:pt x="19721" y="15526"/>
                    </a:cubicBezTo>
                    <a:cubicBezTo>
                      <a:pt x="18673" y="15507"/>
                      <a:pt x="17645" y="15812"/>
                      <a:pt x="16768" y="16383"/>
                    </a:cubicBezTo>
                    <a:cubicBezTo>
                      <a:pt x="15671" y="17021"/>
                      <a:pt x="14702" y="17869"/>
                      <a:pt x="13911" y="18860"/>
                    </a:cubicBezTo>
                    <a:cubicBezTo>
                      <a:pt x="13160" y="19850"/>
                      <a:pt x="12552" y="20936"/>
                      <a:pt x="12101" y="22098"/>
                    </a:cubicBezTo>
                    <a:cubicBezTo>
                      <a:pt x="11640" y="23336"/>
                      <a:pt x="11289" y="24613"/>
                      <a:pt x="11053" y="25908"/>
                    </a:cubicBezTo>
                    <a:cubicBezTo>
                      <a:pt x="10951" y="27337"/>
                      <a:pt x="10951" y="28765"/>
                      <a:pt x="11053" y="30194"/>
                    </a:cubicBezTo>
                    <a:cubicBezTo>
                      <a:pt x="11053" y="35243"/>
                      <a:pt x="11053" y="39719"/>
                      <a:pt x="11053" y="45053"/>
                    </a:cubicBezTo>
                    <a:cubicBezTo>
                      <a:pt x="10945" y="46320"/>
                      <a:pt x="10945" y="47597"/>
                      <a:pt x="11053" y="48863"/>
                    </a:cubicBezTo>
                    <a:cubicBezTo>
                      <a:pt x="11192" y="49825"/>
                      <a:pt x="11552" y="50730"/>
                      <a:pt x="12101" y="51530"/>
                    </a:cubicBezTo>
                    <a:cubicBezTo>
                      <a:pt x="12544" y="52102"/>
                      <a:pt x="13194" y="52483"/>
                      <a:pt x="13911" y="52578"/>
                    </a:cubicBezTo>
                    <a:cubicBezTo>
                      <a:pt x="14931" y="52607"/>
                      <a:pt x="15932" y="52302"/>
                      <a:pt x="16768" y="51721"/>
                    </a:cubicBezTo>
                    <a:cubicBezTo>
                      <a:pt x="17931" y="51140"/>
                      <a:pt x="18943" y="50292"/>
                      <a:pt x="19721" y="49244"/>
                    </a:cubicBezTo>
                    <a:cubicBezTo>
                      <a:pt x="20490" y="48263"/>
                      <a:pt x="21100" y="47177"/>
                      <a:pt x="21531" y="46006"/>
                    </a:cubicBezTo>
                    <a:cubicBezTo>
                      <a:pt x="22048" y="44787"/>
                      <a:pt x="22401" y="43510"/>
                      <a:pt x="22579" y="42196"/>
                    </a:cubicBezTo>
                    <a:cubicBezTo>
                      <a:pt x="22293" y="40862"/>
                      <a:pt x="22388" y="39434"/>
                      <a:pt x="22483" y="37910"/>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5" name="Freeform: Shape 824">
                <a:extLst>
                  <a:ext uri="{FF2B5EF4-FFF2-40B4-BE49-F238E27FC236}">
                    <a16:creationId xmlns:a16="http://schemas.microsoft.com/office/drawing/2014/main" id="{E37333C7-50FA-2EBE-DC6D-032551F27F0A}"/>
                  </a:ext>
                </a:extLst>
              </p:cNvPr>
              <p:cNvSpPr/>
              <p:nvPr/>
            </p:nvSpPr>
            <p:spPr>
              <a:xfrm>
                <a:off x="-4215480" y="3783138"/>
                <a:ext cx="44767" cy="81641"/>
              </a:xfrm>
              <a:custGeom>
                <a:avLst/>
                <a:gdLst>
                  <a:gd name="connsiteX0" fmla="*/ 18002 w 44767"/>
                  <a:gd name="connsiteY0" fmla="*/ 24575 h 81641"/>
                  <a:gd name="connsiteX1" fmla="*/ 18002 w 44767"/>
                  <a:gd name="connsiteY1" fmla="*/ 31242 h 81641"/>
                  <a:gd name="connsiteX2" fmla="*/ 17335 w 44767"/>
                  <a:gd name="connsiteY2" fmla="*/ 36576 h 81641"/>
                  <a:gd name="connsiteX3" fmla="*/ 15716 w 44767"/>
                  <a:gd name="connsiteY3" fmla="*/ 41434 h 81641"/>
                  <a:gd name="connsiteX4" fmla="*/ 12954 w 44767"/>
                  <a:gd name="connsiteY4" fmla="*/ 45815 h 81641"/>
                  <a:gd name="connsiteX5" fmla="*/ 9049 w 44767"/>
                  <a:gd name="connsiteY5" fmla="*/ 48959 h 81641"/>
                  <a:gd name="connsiteX6" fmla="*/ 5144 w 44767"/>
                  <a:gd name="connsiteY6" fmla="*/ 50292 h 81641"/>
                  <a:gd name="connsiteX7" fmla="*/ 2381 w 44767"/>
                  <a:gd name="connsiteY7" fmla="*/ 49149 h 81641"/>
                  <a:gd name="connsiteX8" fmla="*/ 667 w 44767"/>
                  <a:gd name="connsiteY8" fmla="*/ 46101 h 81641"/>
                  <a:gd name="connsiteX9" fmla="*/ 0 w 44767"/>
                  <a:gd name="connsiteY9" fmla="*/ 41624 h 81641"/>
                  <a:gd name="connsiteX10" fmla="*/ 0 w 44767"/>
                  <a:gd name="connsiteY10" fmla="*/ 38386 h 81641"/>
                  <a:gd name="connsiteX11" fmla="*/ 0 w 44767"/>
                  <a:gd name="connsiteY11" fmla="*/ 34957 h 81641"/>
                  <a:gd name="connsiteX12" fmla="*/ 667 w 44767"/>
                  <a:gd name="connsiteY12" fmla="*/ 29623 h 81641"/>
                  <a:gd name="connsiteX13" fmla="*/ 2381 w 44767"/>
                  <a:gd name="connsiteY13" fmla="*/ 24670 h 81641"/>
                  <a:gd name="connsiteX14" fmla="*/ 5144 w 44767"/>
                  <a:gd name="connsiteY14" fmla="*/ 20384 h 81641"/>
                  <a:gd name="connsiteX15" fmla="*/ 9049 w 44767"/>
                  <a:gd name="connsiteY15" fmla="*/ 17240 h 81641"/>
                  <a:gd name="connsiteX16" fmla="*/ 12954 w 44767"/>
                  <a:gd name="connsiteY16" fmla="*/ 15907 h 81641"/>
                  <a:gd name="connsiteX17" fmla="*/ 15716 w 44767"/>
                  <a:gd name="connsiteY17" fmla="*/ 17050 h 81641"/>
                  <a:gd name="connsiteX18" fmla="*/ 17335 w 44767"/>
                  <a:gd name="connsiteY18" fmla="*/ 20003 h 81641"/>
                  <a:gd name="connsiteX19" fmla="*/ 18002 w 44767"/>
                  <a:gd name="connsiteY19" fmla="*/ 24575 h 81641"/>
                  <a:gd name="connsiteX20" fmla="*/ 32385 w 44767"/>
                  <a:gd name="connsiteY20" fmla="*/ 5525 h 81641"/>
                  <a:gd name="connsiteX21" fmla="*/ 33147 w 44767"/>
                  <a:gd name="connsiteY21" fmla="*/ 3810 h 81641"/>
                  <a:gd name="connsiteX22" fmla="*/ 34385 w 44767"/>
                  <a:gd name="connsiteY22" fmla="*/ 2667 h 81641"/>
                  <a:gd name="connsiteX23" fmla="*/ 39148 w 44767"/>
                  <a:gd name="connsiteY23" fmla="*/ 0 h 81641"/>
                  <a:gd name="connsiteX24" fmla="*/ 40100 w 44767"/>
                  <a:gd name="connsiteY24" fmla="*/ 0 h 81641"/>
                  <a:gd name="connsiteX25" fmla="*/ 40100 w 44767"/>
                  <a:gd name="connsiteY25" fmla="*/ 1048 h 81641"/>
                  <a:gd name="connsiteX26" fmla="*/ 40100 w 44767"/>
                  <a:gd name="connsiteY26" fmla="*/ 1524 h 81641"/>
                  <a:gd name="connsiteX27" fmla="*/ 40100 w 44767"/>
                  <a:gd name="connsiteY27" fmla="*/ 2191 h 81641"/>
                  <a:gd name="connsiteX28" fmla="*/ 11525 w 44767"/>
                  <a:gd name="connsiteY28" fmla="*/ 75914 h 81641"/>
                  <a:gd name="connsiteX29" fmla="*/ 10763 w 44767"/>
                  <a:gd name="connsiteY29" fmla="*/ 77629 h 81641"/>
                  <a:gd name="connsiteX30" fmla="*/ 9525 w 44767"/>
                  <a:gd name="connsiteY30" fmla="*/ 78772 h 81641"/>
                  <a:gd name="connsiteX31" fmla="*/ 4763 w 44767"/>
                  <a:gd name="connsiteY31" fmla="*/ 81534 h 81641"/>
                  <a:gd name="connsiteX32" fmla="*/ 3810 w 44767"/>
                  <a:gd name="connsiteY32" fmla="*/ 81534 h 81641"/>
                  <a:gd name="connsiteX33" fmla="*/ 3810 w 44767"/>
                  <a:gd name="connsiteY33" fmla="*/ 80391 h 81641"/>
                  <a:gd name="connsiteX34" fmla="*/ 3810 w 44767"/>
                  <a:gd name="connsiteY34" fmla="*/ 80391 h 81641"/>
                  <a:gd name="connsiteX35" fmla="*/ 3810 w 44767"/>
                  <a:gd name="connsiteY35" fmla="*/ 79820 h 81641"/>
                  <a:gd name="connsiteX36" fmla="*/ 6668 w 44767"/>
                  <a:gd name="connsiteY36" fmla="*/ 37052 h 81641"/>
                  <a:gd name="connsiteX37" fmla="*/ 7239 w 44767"/>
                  <a:gd name="connsiteY37" fmla="*/ 40196 h 81641"/>
                  <a:gd name="connsiteX38" fmla="*/ 9049 w 44767"/>
                  <a:gd name="connsiteY38" fmla="*/ 40196 h 81641"/>
                  <a:gd name="connsiteX39" fmla="*/ 10763 w 44767"/>
                  <a:gd name="connsiteY39" fmla="*/ 38100 h 81641"/>
                  <a:gd name="connsiteX40" fmla="*/ 11335 w 44767"/>
                  <a:gd name="connsiteY40" fmla="*/ 34290 h 81641"/>
                  <a:gd name="connsiteX41" fmla="*/ 11335 w 44767"/>
                  <a:gd name="connsiteY41" fmla="*/ 28480 h 81641"/>
                  <a:gd name="connsiteX42" fmla="*/ 10763 w 44767"/>
                  <a:gd name="connsiteY42" fmla="*/ 25337 h 81641"/>
                  <a:gd name="connsiteX43" fmla="*/ 9049 w 44767"/>
                  <a:gd name="connsiteY43" fmla="*/ 25337 h 81641"/>
                  <a:gd name="connsiteX44" fmla="*/ 7239 w 44767"/>
                  <a:gd name="connsiteY44" fmla="*/ 27432 h 81641"/>
                  <a:gd name="connsiteX45" fmla="*/ 6668 w 44767"/>
                  <a:gd name="connsiteY45" fmla="*/ 31242 h 81641"/>
                  <a:gd name="connsiteX46" fmla="*/ 6668 w 44767"/>
                  <a:gd name="connsiteY46" fmla="*/ 37338 h 81641"/>
                  <a:gd name="connsiteX47" fmla="*/ 44768 w 44767"/>
                  <a:gd name="connsiteY47" fmla="*/ 39814 h 81641"/>
                  <a:gd name="connsiteX48" fmla="*/ 44768 w 44767"/>
                  <a:gd name="connsiteY48" fmla="*/ 46482 h 81641"/>
                  <a:gd name="connsiteX49" fmla="*/ 44101 w 44767"/>
                  <a:gd name="connsiteY49" fmla="*/ 51816 h 81641"/>
                  <a:gd name="connsiteX50" fmla="*/ 42386 w 44767"/>
                  <a:gd name="connsiteY50" fmla="*/ 56769 h 81641"/>
                  <a:gd name="connsiteX51" fmla="*/ 39624 w 44767"/>
                  <a:gd name="connsiteY51" fmla="*/ 61055 h 81641"/>
                  <a:gd name="connsiteX52" fmla="*/ 35719 w 44767"/>
                  <a:gd name="connsiteY52" fmla="*/ 64199 h 81641"/>
                  <a:gd name="connsiteX53" fmla="*/ 31814 w 44767"/>
                  <a:gd name="connsiteY53" fmla="*/ 65532 h 81641"/>
                  <a:gd name="connsiteX54" fmla="*/ 28670 w 44767"/>
                  <a:gd name="connsiteY54" fmla="*/ 64961 h 81641"/>
                  <a:gd name="connsiteX55" fmla="*/ 27051 w 44767"/>
                  <a:gd name="connsiteY55" fmla="*/ 62008 h 81641"/>
                  <a:gd name="connsiteX56" fmla="*/ 26289 w 44767"/>
                  <a:gd name="connsiteY56" fmla="*/ 57531 h 81641"/>
                  <a:gd name="connsiteX57" fmla="*/ 26289 w 44767"/>
                  <a:gd name="connsiteY57" fmla="*/ 54197 h 81641"/>
                  <a:gd name="connsiteX58" fmla="*/ 26289 w 44767"/>
                  <a:gd name="connsiteY58" fmla="*/ 50768 h 81641"/>
                  <a:gd name="connsiteX59" fmla="*/ 27051 w 44767"/>
                  <a:gd name="connsiteY59" fmla="*/ 45434 h 81641"/>
                  <a:gd name="connsiteX60" fmla="*/ 28670 w 44767"/>
                  <a:gd name="connsiteY60" fmla="*/ 40577 h 81641"/>
                  <a:gd name="connsiteX61" fmla="*/ 31433 w 44767"/>
                  <a:gd name="connsiteY61" fmla="*/ 36290 h 81641"/>
                  <a:gd name="connsiteX62" fmla="*/ 35338 w 44767"/>
                  <a:gd name="connsiteY62" fmla="*/ 33052 h 81641"/>
                  <a:gd name="connsiteX63" fmla="*/ 39243 w 44767"/>
                  <a:gd name="connsiteY63" fmla="*/ 31718 h 81641"/>
                  <a:gd name="connsiteX64" fmla="*/ 42005 w 44767"/>
                  <a:gd name="connsiteY64" fmla="*/ 32861 h 81641"/>
                  <a:gd name="connsiteX65" fmla="*/ 43625 w 44767"/>
                  <a:gd name="connsiteY65" fmla="*/ 35909 h 81641"/>
                  <a:gd name="connsiteX66" fmla="*/ 44672 w 44767"/>
                  <a:gd name="connsiteY66" fmla="*/ 40100 h 81641"/>
                  <a:gd name="connsiteX67" fmla="*/ 33338 w 44767"/>
                  <a:gd name="connsiteY67" fmla="*/ 52673 h 81641"/>
                  <a:gd name="connsiteX68" fmla="*/ 34004 w 44767"/>
                  <a:gd name="connsiteY68" fmla="*/ 55721 h 81641"/>
                  <a:gd name="connsiteX69" fmla="*/ 35719 w 44767"/>
                  <a:gd name="connsiteY69" fmla="*/ 55721 h 81641"/>
                  <a:gd name="connsiteX70" fmla="*/ 37433 w 44767"/>
                  <a:gd name="connsiteY70" fmla="*/ 53530 h 81641"/>
                  <a:gd name="connsiteX71" fmla="*/ 38100 w 44767"/>
                  <a:gd name="connsiteY71" fmla="*/ 49721 h 81641"/>
                  <a:gd name="connsiteX72" fmla="*/ 38100 w 44767"/>
                  <a:gd name="connsiteY72" fmla="*/ 43910 h 81641"/>
                  <a:gd name="connsiteX73" fmla="*/ 37433 w 44767"/>
                  <a:gd name="connsiteY73" fmla="*/ 40767 h 81641"/>
                  <a:gd name="connsiteX74" fmla="*/ 35719 w 44767"/>
                  <a:gd name="connsiteY74" fmla="*/ 40767 h 81641"/>
                  <a:gd name="connsiteX75" fmla="*/ 34004 w 44767"/>
                  <a:gd name="connsiteY75" fmla="*/ 42958 h 81641"/>
                  <a:gd name="connsiteX76" fmla="*/ 33338 w 44767"/>
                  <a:gd name="connsiteY76" fmla="*/ 46672 h 81641"/>
                  <a:gd name="connsiteX77" fmla="*/ 33242 w 44767"/>
                  <a:gd name="connsiteY77" fmla="*/ 52959 h 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641">
                    <a:moveTo>
                      <a:pt x="18002" y="24575"/>
                    </a:moveTo>
                    <a:cubicBezTo>
                      <a:pt x="18002" y="26861"/>
                      <a:pt x="18002" y="29051"/>
                      <a:pt x="18002" y="31242"/>
                    </a:cubicBezTo>
                    <a:cubicBezTo>
                      <a:pt x="17927" y="33033"/>
                      <a:pt x="17704" y="34823"/>
                      <a:pt x="17335" y="36576"/>
                    </a:cubicBezTo>
                    <a:cubicBezTo>
                      <a:pt x="16998" y="38253"/>
                      <a:pt x="16454" y="39891"/>
                      <a:pt x="15716" y="41434"/>
                    </a:cubicBezTo>
                    <a:cubicBezTo>
                      <a:pt x="14965" y="42996"/>
                      <a:pt x="14039" y="44463"/>
                      <a:pt x="12954" y="45815"/>
                    </a:cubicBezTo>
                    <a:cubicBezTo>
                      <a:pt x="11808" y="47044"/>
                      <a:pt x="10493" y="48101"/>
                      <a:pt x="9049" y="48959"/>
                    </a:cubicBezTo>
                    <a:cubicBezTo>
                      <a:pt x="7875" y="49711"/>
                      <a:pt x="6534" y="50168"/>
                      <a:pt x="5144" y="50292"/>
                    </a:cubicBezTo>
                    <a:cubicBezTo>
                      <a:pt x="4099" y="50340"/>
                      <a:pt x="3087" y="49921"/>
                      <a:pt x="2381" y="49149"/>
                    </a:cubicBezTo>
                    <a:cubicBezTo>
                      <a:pt x="1533" y="48320"/>
                      <a:pt x="938" y="47263"/>
                      <a:pt x="667" y="46101"/>
                    </a:cubicBezTo>
                    <a:cubicBezTo>
                      <a:pt x="268" y="44644"/>
                      <a:pt x="44" y="43139"/>
                      <a:pt x="0" y="41624"/>
                    </a:cubicBezTo>
                    <a:cubicBezTo>
                      <a:pt x="0" y="40481"/>
                      <a:pt x="0" y="39434"/>
                      <a:pt x="0" y="38386"/>
                    </a:cubicBezTo>
                    <a:cubicBezTo>
                      <a:pt x="0" y="37338"/>
                      <a:pt x="0" y="36195"/>
                      <a:pt x="0" y="34957"/>
                    </a:cubicBezTo>
                    <a:cubicBezTo>
                      <a:pt x="75" y="33166"/>
                      <a:pt x="298" y="31375"/>
                      <a:pt x="667" y="29623"/>
                    </a:cubicBezTo>
                    <a:cubicBezTo>
                      <a:pt x="1052" y="27918"/>
                      <a:pt x="1627" y="26251"/>
                      <a:pt x="2381" y="24670"/>
                    </a:cubicBezTo>
                    <a:cubicBezTo>
                      <a:pt x="3086" y="23117"/>
                      <a:pt x="4017" y="21669"/>
                      <a:pt x="5144" y="20384"/>
                    </a:cubicBezTo>
                    <a:cubicBezTo>
                      <a:pt x="6248" y="19117"/>
                      <a:pt x="7570" y="18050"/>
                      <a:pt x="9049" y="17240"/>
                    </a:cubicBezTo>
                    <a:cubicBezTo>
                      <a:pt x="10212" y="16459"/>
                      <a:pt x="11558" y="16002"/>
                      <a:pt x="12954" y="15907"/>
                    </a:cubicBezTo>
                    <a:cubicBezTo>
                      <a:pt x="13992" y="15897"/>
                      <a:pt x="14989" y="16307"/>
                      <a:pt x="15716" y="17050"/>
                    </a:cubicBezTo>
                    <a:cubicBezTo>
                      <a:pt x="16481" y="17897"/>
                      <a:pt x="17036" y="18907"/>
                      <a:pt x="17335" y="20003"/>
                    </a:cubicBezTo>
                    <a:cubicBezTo>
                      <a:pt x="17725" y="21498"/>
                      <a:pt x="17949" y="23031"/>
                      <a:pt x="18002" y="24575"/>
                    </a:cubicBezTo>
                    <a:close/>
                    <a:moveTo>
                      <a:pt x="32385" y="5525"/>
                    </a:moveTo>
                    <a:cubicBezTo>
                      <a:pt x="32604" y="4934"/>
                      <a:pt x="32861" y="4363"/>
                      <a:pt x="33147" y="3810"/>
                    </a:cubicBezTo>
                    <a:cubicBezTo>
                      <a:pt x="33490" y="3362"/>
                      <a:pt x="33909" y="2972"/>
                      <a:pt x="34385" y="2667"/>
                    </a:cubicBezTo>
                    <a:lnTo>
                      <a:pt x="39148" y="0"/>
                    </a:lnTo>
                    <a:cubicBezTo>
                      <a:pt x="39148" y="0"/>
                      <a:pt x="39910" y="0"/>
                      <a:pt x="40100" y="0"/>
                    </a:cubicBezTo>
                    <a:cubicBezTo>
                      <a:pt x="40291" y="0"/>
                      <a:pt x="40100" y="476"/>
                      <a:pt x="40100" y="1048"/>
                    </a:cubicBezTo>
                    <a:lnTo>
                      <a:pt x="40100" y="1524"/>
                    </a:lnTo>
                    <a:cubicBezTo>
                      <a:pt x="40091" y="1743"/>
                      <a:pt x="40091" y="1972"/>
                      <a:pt x="40100" y="2191"/>
                    </a:cubicBezTo>
                    <a:lnTo>
                      <a:pt x="11525" y="75914"/>
                    </a:lnTo>
                    <a:cubicBezTo>
                      <a:pt x="11348" y="76515"/>
                      <a:pt x="11092" y="77095"/>
                      <a:pt x="10763" y="77629"/>
                    </a:cubicBezTo>
                    <a:cubicBezTo>
                      <a:pt x="10449" y="78105"/>
                      <a:pt x="10024" y="78496"/>
                      <a:pt x="9525" y="78772"/>
                    </a:cubicBezTo>
                    <a:lnTo>
                      <a:pt x="4763" y="81534"/>
                    </a:lnTo>
                    <a:cubicBezTo>
                      <a:pt x="4461" y="81677"/>
                      <a:pt x="4112" y="81677"/>
                      <a:pt x="3810" y="81534"/>
                    </a:cubicBezTo>
                    <a:cubicBezTo>
                      <a:pt x="3810" y="81534"/>
                      <a:pt x="3810" y="80963"/>
                      <a:pt x="3810" y="80391"/>
                    </a:cubicBezTo>
                    <a:lnTo>
                      <a:pt x="3810" y="80391"/>
                    </a:lnTo>
                    <a:lnTo>
                      <a:pt x="3810" y="79820"/>
                    </a:lnTo>
                    <a:close/>
                    <a:moveTo>
                      <a:pt x="6668" y="37052"/>
                    </a:moveTo>
                    <a:cubicBezTo>
                      <a:pt x="6680" y="38129"/>
                      <a:pt x="6873" y="39186"/>
                      <a:pt x="7239" y="40196"/>
                    </a:cubicBezTo>
                    <a:cubicBezTo>
                      <a:pt x="7239" y="40767"/>
                      <a:pt x="8192" y="40767"/>
                      <a:pt x="9049" y="40196"/>
                    </a:cubicBezTo>
                    <a:cubicBezTo>
                      <a:pt x="9857" y="39729"/>
                      <a:pt x="10468" y="38986"/>
                      <a:pt x="10763" y="38100"/>
                    </a:cubicBezTo>
                    <a:cubicBezTo>
                      <a:pt x="11090" y="36852"/>
                      <a:pt x="11281" y="35576"/>
                      <a:pt x="11335" y="34290"/>
                    </a:cubicBezTo>
                    <a:cubicBezTo>
                      <a:pt x="11335" y="32290"/>
                      <a:pt x="11335" y="30289"/>
                      <a:pt x="11335" y="28480"/>
                    </a:cubicBezTo>
                    <a:cubicBezTo>
                      <a:pt x="11322" y="27404"/>
                      <a:pt x="11129" y="26346"/>
                      <a:pt x="10763" y="25337"/>
                    </a:cubicBezTo>
                    <a:cubicBezTo>
                      <a:pt x="10763" y="24765"/>
                      <a:pt x="9811" y="24765"/>
                      <a:pt x="9049" y="25337"/>
                    </a:cubicBezTo>
                    <a:cubicBezTo>
                      <a:pt x="8210" y="25794"/>
                      <a:pt x="7566" y="26537"/>
                      <a:pt x="7239" y="27432"/>
                    </a:cubicBezTo>
                    <a:cubicBezTo>
                      <a:pt x="6913" y="28680"/>
                      <a:pt x="6721" y="29956"/>
                      <a:pt x="6668" y="31242"/>
                    </a:cubicBezTo>
                    <a:cubicBezTo>
                      <a:pt x="6572" y="33528"/>
                      <a:pt x="6572" y="35528"/>
                      <a:pt x="6668" y="37338"/>
                    </a:cubicBezTo>
                    <a:close/>
                    <a:moveTo>
                      <a:pt x="44768" y="39814"/>
                    </a:moveTo>
                    <a:cubicBezTo>
                      <a:pt x="44768" y="42101"/>
                      <a:pt x="44768" y="44291"/>
                      <a:pt x="44768" y="46482"/>
                    </a:cubicBezTo>
                    <a:cubicBezTo>
                      <a:pt x="44691" y="48273"/>
                      <a:pt x="44472" y="50064"/>
                      <a:pt x="44101" y="51816"/>
                    </a:cubicBezTo>
                    <a:cubicBezTo>
                      <a:pt x="43720" y="53521"/>
                      <a:pt x="43139" y="55188"/>
                      <a:pt x="42386" y="56769"/>
                    </a:cubicBezTo>
                    <a:cubicBezTo>
                      <a:pt x="41643" y="58303"/>
                      <a:pt x="40719" y="59750"/>
                      <a:pt x="39624" y="61055"/>
                    </a:cubicBezTo>
                    <a:cubicBezTo>
                      <a:pt x="38500" y="62303"/>
                      <a:pt x="37176" y="63370"/>
                      <a:pt x="35719" y="64199"/>
                    </a:cubicBezTo>
                    <a:cubicBezTo>
                      <a:pt x="34576" y="65008"/>
                      <a:pt x="33214" y="65475"/>
                      <a:pt x="31814" y="65532"/>
                    </a:cubicBezTo>
                    <a:cubicBezTo>
                      <a:pt x="30737" y="65837"/>
                      <a:pt x="29575" y="65627"/>
                      <a:pt x="28670" y="64961"/>
                    </a:cubicBezTo>
                    <a:cubicBezTo>
                      <a:pt x="27908" y="64113"/>
                      <a:pt x="27356" y="63103"/>
                      <a:pt x="27051" y="62008"/>
                    </a:cubicBezTo>
                    <a:cubicBezTo>
                      <a:pt x="26622" y="60550"/>
                      <a:pt x="26375" y="59046"/>
                      <a:pt x="26289" y="57531"/>
                    </a:cubicBezTo>
                    <a:cubicBezTo>
                      <a:pt x="26289" y="56388"/>
                      <a:pt x="26289" y="55245"/>
                      <a:pt x="26289" y="54197"/>
                    </a:cubicBezTo>
                    <a:cubicBezTo>
                      <a:pt x="26289" y="53150"/>
                      <a:pt x="26289" y="52007"/>
                      <a:pt x="26289" y="50768"/>
                    </a:cubicBezTo>
                    <a:cubicBezTo>
                      <a:pt x="26394" y="48968"/>
                      <a:pt x="26651" y="47187"/>
                      <a:pt x="27051" y="45434"/>
                    </a:cubicBezTo>
                    <a:cubicBezTo>
                      <a:pt x="27432" y="43767"/>
                      <a:pt x="27975" y="42139"/>
                      <a:pt x="28670" y="40577"/>
                    </a:cubicBezTo>
                    <a:cubicBezTo>
                      <a:pt x="29366" y="39014"/>
                      <a:pt x="30299" y="37567"/>
                      <a:pt x="31433" y="36290"/>
                    </a:cubicBezTo>
                    <a:cubicBezTo>
                      <a:pt x="32528" y="34985"/>
                      <a:pt x="33852" y="33890"/>
                      <a:pt x="35338" y="33052"/>
                    </a:cubicBezTo>
                    <a:cubicBezTo>
                      <a:pt x="36509" y="32280"/>
                      <a:pt x="37852" y="31823"/>
                      <a:pt x="39243" y="31718"/>
                    </a:cubicBezTo>
                    <a:cubicBezTo>
                      <a:pt x="40281" y="31680"/>
                      <a:pt x="41291" y="32099"/>
                      <a:pt x="42005" y="32861"/>
                    </a:cubicBezTo>
                    <a:cubicBezTo>
                      <a:pt x="42805" y="33719"/>
                      <a:pt x="43358" y="34766"/>
                      <a:pt x="43625" y="35909"/>
                    </a:cubicBezTo>
                    <a:cubicBezTo>
                      <a:pt x="44129" y="37262"/>
                      <a:pt x="44482" y="38671"/>
                      <a:pt x="44672" y="40100"/>
                    </a:cubicBezTo>
                    <a:close/>
                    <a:moveTo>
                      <a:pt x="33338" y="52673"/>
                    </a:moveTo>
                    <a:cubicBezTo>
                      <a:pt x="33318" y="53731"/>
                      <a:pt x="33547" y="54769"/>
                      <a:pt x="34004" y="55721"/>
                    </a:cubicBezTo>
                    <a:cubicBezTo>
                      <a:pt x="34004" y="56293"/>
                      <a:pt x="34862" y="56388"/>
                      <a:pt x="35719" y="55721"/>
                    </a:cubicBezTo>
                    <a:cubicBezTo>
                      <a:pt x="36538" y="55226"/>
                      <a:pt x="37148" y="54445"/>
                      <a:pt x="37433" y="53530"/>
                    </a:cubicBezTo>
                    <a:cubicBezTo>
                      <a:pt x="37852" y="52302"/>
                      <a:pt x="38081" y="51016"/>
                      <a:pt x="38100" y="49721"/>
                    </a:cubicBezTo>
                    <a:cubicBezTo>
                      <a:pt x="38100" y="47720"/>
                      <a:pt x="38100" y="45720"/>
                      <a:pt x="38100" y="43910"/>
                    </a:cubicBezTo>
                    <a:cubicBezTo>
                      <a:pt x="38119" y="42824"/>
                      <a:pt x="37890" y="41748"/>
                      <a:pt x="37433" y="40767"/>
                    </a:cubicBezTo>
                    <a:cubicBezTo>
                      <a:pt x="37433" y="40196"/>
                      <a:pt x="36576" y="40196"/>
                      <a:pt x="35719" y="40767"/>
                    </a:cubicBezTo>
                    <a:cubicBezTo>
                      <a:pt x="34881" y="41243"/>
                      <a:pt x="34261" y="42024"/>
                      <a:pt x="34004" y="42958"/>
                    </a:cubicBezTo>
                    <a:cubicBezTo>
                      <a:pt x="33595" y="44158"/>
                      <a:pt x="33366" y="45406"/>
                      <a:pt x="33338" y="46672"/>
                    </a:cubicBezTo>
                    <a:cubicBezTo>
                      <a:pt x="33147" y="49054"/>
                      <a:pt x="33147" y="51054"/>
                      <a:pt x="33242" y="5295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6" name="Freeform: Shape 825">
                <a:extLst>
                  <a:ext uri="{FF2B5EF4-FFF2-40B4-BE49-F238E27FC236}">
                    <a16:creationId xmlns:a16="http://schemas.microsoft.com/office/drawing/2014/main" id="{E2F10C77-54E6-AAE0-A445-C6333B393B64}"/>
                  </a:ext>
                </a:extLst>
              </p:cNvPr>
              <p:cNvSpPr/>
              <p:nvPr/>
            </p:nvSpPr>
            <p:spPr>
              <a:xfrm>
                <a:off x="-4172332" y="3658741"/>
                <a:ext cx="59531" cy="95631"/>
              </a:xfrm>
              <a:custGeom>
                <a:avLst/>
                <a:gdLst>
                  <a:gd name="connsiteX0" fmla="*/ 27146 w 59531"/>
                  <a:gd name="connsiteY0" fmla="*/ 95631 h 95631"/>
                  <a:gd name="connsiteX1" fmla="*/ 59531 w 59531"/>
                  <a:gd name="connsiteY1" fmla="*/ 60674 h 95631"/>
                  <a:gd name="connsiteX2" fmla="*/ 20003 w 59531"/>
                  <a:gd name="connsiteY2" fmla="*/ 0 h 95631"/>
                  <a:gd name="connsiteX3" fmla="*/ 0 w 59531"/>
                  <a:gd name="connsiteY3" fmla="*/ 53721 h 95631"/>
                  <a:gd name="connsiteX4" fmla="*/ 27146 w 59531"/>
                  <a:gd name="connsiteY4" fmla="*/ 95631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7" name="Freeform: Shape 826">
                <a:extLst>
                  <a:ext uri="{FF2B5EF4-FFF2-40B4-BE49-F238E27FC236}">
                    <a16:creationId xmlns:a16="http://schemas.microsoft.com/office/drawing/2014/main" id="{FC8729B5-90EF-A2CD-6DE6-139016FE5094}"/>
                  </a:ext>
                </a:extLst>
              </p:cNvPr>
              <p:cNvSpPr/>
              <p:nvPr/>
            </p:nvSpPr>
            <p:spPr>
              <a:xfrm>
                <a:off x="-4223100" y="3637330"/>
                <a:ext cx="68294" cy="86943"/>
              </a:xfrm>
              <a:custGeom>
                <a:avLst/>
                <a:gdLst>
                  <a:gd name="connsiteX0" fmla="*/ 0 w 68294"/>
                  <a:gd name="connsiteY0" fmla="*/ 11219 h 86943"/>
                  <a:gd name="connsiteX1" fmla="*/ 0 w 68294"/>
                  <a:gd name="connsiteY1" fmla="*/ 86943 h 86943"/>
                  <a:gd name="connsiteX2" fmla="*/ 39433 w 68294"/>
                  <a:gd name="connsiteY2" fmla="*/ 83800 h 86943"/>
                  <a:gd name="connsiteX3" fmla="*/ 43910 w 68294"/>
                  <a:gd name="connsiteY3" fmla="*/ 71703 h 86943"/>
                  <a:gd name="connsiteX4" fmla="*/ 63913 w 68294"/>
                  <a:gd name="connsiteY4" fmla="*/ 17887 h 86943"/>
                  <a:gd name="connsiteX5" fmla="*/ 68294 w 68294"/>
                  <a:gd name="connsiteY5" fmla="*/ 6171 h 86943"/>
                  <a:gd name="connsiteX6" fmla="*/ 0 w 68294"/>
                  <a:gd name="connsiteY6" fmla="*/ 11219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4" h="86943">
                    <a:moveTo>
                      <a:pt x="0" y="11219"/>
                    </a:moveTo>
                    <a:lnTo>
                      <a:pt x="0" y="86943"/>
                    </a:lnTo>
                    <a:cubicBezTo>
                      <a:pt x="12037" y="80123"/>
                      <a:pt x="26469" y="78980"/>
                      <a:pt x="39433" y="83800"/>
                    </a:cubicBezTo>
                    <a:lnTo>
                      <a:pt x="43910" y="71703"/>
                    </a:lnTo>
                    <a:lnTo>
                      <a:pt x="63913" y="17887"/>
                    </a:lnTo>
                    <a:lnTo>
                      <a:pt x="68294" y="6171"/>
                    </a:lnTo>
                    <a:cubicBezTo>
                      <a:pt x="48673" y="-3259"/>
                      <a:pt x="25241" y="-2116"/>
                      <a:pt x="0" y="1121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8" name="Freeform: Shape 827">
                <a:extLst>
                  <a:ext uri="{FF2B5EF4-FFF2-40B4-BE49-F238E27FC236}">
                    <a16:creationId xmlns:a16="http://schemas.microsoft.com/office/drawing/2014/main" id="{04E6F22D-7585-A924-4A96-E989A8AC17D7}"/>
                  </a:ext>
                </a:extLst>
              </p:cNvPr>
              <p:cNvSpPr/>
              <p:nvPr/>
            </p:nvSpPr>
            <p:spPr>
              <a:xfrm>
                <a:off x="-4295395" y="3987545"/>
                <a:ext cx="63817" cy="62726"/>
              </a:xfrm>
              <a:custGeom>
                <a:avLst/>
                <a:gdLst>
                  <a:gd name="connsiteX0" fmla="*/ 20002 w 63817"/>
                  <a:gd name="connsiteY0" fmla="*/ 3429 h 62726"/>
                  <a:gd name="connsiteX1" fmla="*/ 0 w 63817"/>
                  <a:gd name="connsiteY1" fmla="*/ 57245 h 62726"/>
                  <a:gd name="connsiteX2" fmla="*/ 63818 w 63817"/>
                  <a:gd name="connsiteY2" fmla="*/ 52388 h 62726"/>
                  <a:gd name="connsiteX3" fmla="*/ 63818 w 63817"/>
                  <a:gd name="connsiteY3" fmla="*/ 0 h 62726"/>
                  <a:gd name="connsiteX4" fmla="*/ 20002 w 63817"/>
                  <a:gd name="connsiteY4" fmla="*/ 3429 h 62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62726">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29" name="Freeform: Shape 828">
                <a:extLst>
                  <a:ext uri="{FF2B5EF4-FFF2-40B4-BE49-F238E27FC236}">
                    <a16:creationId xmlns:a16="http://schemas.microsoft.com/office/drawing/2014/main" id="{161C48D3-7BA7-40A4-A535-E517A990B627}"/>
                  </a:ext>
                </a:extLst>
              </p:cNvPr>
              <p:cNvSpPr/>
              <p:nvPr/>
            </p:nvSpPr>
            <p:spPr>
              <a:xfrm>
                <a:off x="-4295395" y="3664742"/>
                <a:ext cx="63817" cy="99822"/>
              </a:xfrm>
              <a:custGeom>
                <a:avLst/>
                <a:gdLst>
                  <a:gd name="connsiteX0" fmla="*/ 63818 w 63817"/>
                  <a:gd name="connsiteY0" fmla="*/ 52388 h 99822"/>
                  <a:gd name="connsiteX1" fmla="*/ 63818 w 63817"/>
                  <a:gd name="connsiteY1" fmla="*/ 0 h 99822"/>
                  <a:gd name="connsiteX2" fmla="*/ 0 w 63817"/>
                  <a:gd name="connsiteY2" fmla="*/ 69056 h 99822"/>
                  <a:gd name="connsiteX3" fmla="*/ 20002 w 63817"/>
                  <a:gd name="connsiteY3" fmla="*/ 99822 h 99822"/>
                  <a:gd name="connsiteX4" fmla="*/ 63818 w 63817"/>
                  <a:gd name="connsiteY4" fmla="*/ 52388 h 9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822">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0" name="Freeform: Shape 829">
                <a:extLst>
                  <a:ext uri="{FF2B5EF4-FFF2-40B4-BE49-F238E27FC236}">
                    <a16:creationId xmlns:a16="http://schemas.microsoft.com/office/drawing/2014/main" id="{E9C04405-17D0-5C9E-BE79-56F0328067FC}"/>
                  </a:ext>
                </a:extLst>
              </p:cNvPr>
              <p:cNvSpPr/>
              <p:nvPr/>
            </p:nvSpPr>
            <p:spPr>
              <a:xfrm>
                <a:off x="-4142899" y="3730370"/>
                <a:ext cx="37055" cy="105917"/>
              </a:xfrm>
              <a:custGeom>
                <a:avLst/>
                <a:gdLst>
                  <a:gd name="connsiteX0" fmla="*/ 32290 w 37055"/>
                  <a:gd name="connsiteY0" fmla="*/ 0 h 105917"/>
                  <a:gd name="connsiteX1" fmla="*/ 0 w 37055"/>
                  <a:gd name="connsiteY1" fmla="*/ 34861 h 105917"/>
                  <a:gd name="connsiteX2" fmla="*/ 3143 w 37055"/>
                  <a:gd name="connsiteY2" fmla="*/ 68580 h 105917"/>
                  <a:gd name="connsiteX3" fmla="*/ 0 w 37055"/>
                  <a:gd name="connsiteY3" fmla="*/ 105918 h 105917"/>
                  <a:gd name="connsiteX4" fmla="*/ 32290 w 37055"/>
                  <a:gd name="connsiteY4" fmla="*/ 103441 h 105917"/>
                  <a:gd name="connsiteX5" fmla="*/ 37052 w 37055"/>
                  <a:gd name="connsiteY5" fmla="*/ 48958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1" name="Freeform: Shape 830">
                <a:extLst>
                  <a:ext uri="{FF2B5EF4-FFF2-40B4-BE49-F238E27FC236}">
                    <a16:creationId xmlns:a16="http://schemas.microsoft.com/office/drawing/2014/main" id="{89BA79B8-698A-F2B4-6462-03ABA1DFA97B}"/>
                  </a:ext>
                </a:extLst>
              </p:cNvPr>
              <p:cNvSpPr/>
              <p:nvPr/>
            </p:nvSpPr>
            <p:spPr>
              <a:xfrm>
                <a:off x="-4172332" y="3848099"/>
                <a:ext cx="59531" cy="106013"/>
              </a:xfrm>
              <a:custGeom>
                <a:avLst/>
                <a:gdLst>
                  <a:gd name="connsiteX0" fmla="*/ 0 w 59531"/>
                  <a:gd name="connsiteY0" fmla="*/ 75247 h 106013"/>
                  <a:gd name="connsiteX1" fmla="*/ 20003 w 59531"/>
                  <a:gd name="connsiteY1" fmla="*/ 106013 h 106013"/>
                  <a:gd name="connsiteX2" fmla="*/ 59531 w 59531"/>
                  <a:gd name="connsiteY2" fmla="*/ 0 h 106013"/>
                  <a:gd name="connsiteX3" fmla="*/ 27146 w 59531"/>
                  <a:gd name="connsiteY3" fmla="*/ 2477 h 106013"/>
                  <a:gd name="connsiteX4" fmla="*/ 0 w 59531"/>
                  <a:gd name="connsiteY4" fmla="*/ 75247 h 10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013">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2" name="Freeform: Shape 831">
                <a:extLst>
                  <a:ext uri="{FF2B5EF4-FFF2-40B4-BE49-F238E27FC236}">
                    <a16:creationId xmlns:a16="http://schemas.microsoft.com/office/drawing/2014/main" id="{25D12702-127D-77B7-81DF-454FB83E8EC2}"/>
                  </a:ext>
                </a:extLst>
              </p:cNvPr>
              <p:cNvSpPr/>
              <p:nvPr/>
            </p:nvSpPr>
            <p:spPr>
              <a:xfrm>
                <a:off x="-4341591" y="3745229"/>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7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3" name="Freeform: Shape 832">
                <a:extLst>
                  <a:ext uri="{FF2B5EF4-FFF2-40B4-BE49-F238E27FC236}">
                    <a16:creationId xmlns:a16="http://schemas.microsoft.com/office/drawing/2014/main" id="{E330039D-9433-96AF-0A6E-73F8AD0AA99D}"/>
                  </a:ext>
                </a:extLst>
              </p:cNvPr>
              <p:cNvSpPr/>
              <p:nvPr/>
            </p:nvSpPr>
            <p:spPr>
              <a:xfrm>
                <a:off x="-4349119" y="3863053"/>
                <a:ext cx="37055" cy="105917"/>
              </a:xfrm>
              <a:custGeom>
                <a:avLst/>
                <a:gdLst>
                  <a:gd name="connsiteX0" fmla="*/ 33912 w 37055"/>
                  <a:gd name="connsiteY0" fmla="*/ 37433 h 105917"/>
                  <a:gd name="connsiteX1" fmla="*/ 37056 w 37055"/>
                  <a:gd name="connsiteY1" fmla="*/ 0 h 105917"/>
                  <a:gd name="connsiteX2" fmla="*/ 4766 w 37055"/>
                  <a:gd name="connsiteY2" fmla="*/ 2476 h 105917"/>
                  <a:gd name="connsiteX3" fmla="*/ 3 w 37055"/>
                  <a:gd name="connsiteY3" fmla="*/ 56959 h 105917"/>
                  <a:gd name="connsiteX4" fmla="*/ 4766 w 37055"/>
                  <a:gd name="connsiteY4" fmla="*/ 105918 h 105917"/>
                  <a:gd name="connsiteX5" fmla="*/ 37056 w 37055"/>
                  <a:gd name="connsiteY5" fmla="*/ 70771 h 105917"/>
                  <a:gd name="connsiteX6" fmla="*/ 33912 w 37055"/>
                  <a:gd name="connsiteY6" fmla="*/ 37433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4" name="Freeform: Shape 833">
                <a:extLst>
                  <a:ext uri="{FF2B5EF4-FFF2-40B4-BE49-F238E27FC236}">
                    <a16:creationId xmlns:a16="http://schemas.microsoft.com/office/drawing/2014/main" id="{89C446DA-6DBD-634B-33AA-3F6066420DC7}"/>
                  </a:ext>
                </a:extLst>
              </p:cNvPr>
              <p:cNvSpPr/>
              <p:nvPr/>
            </p:nvSpPr>
            <p:spPr>
              <a:xfrm>
                <a:off x="-4341781" y="3945063"/>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5" name="Freeform: Shape 834">
                <a:extLst>
                  <a:ext uri="{FF2B5EF4-FFF2-40B4-BE49-F238E27FC236}">
                    <a16:creationId xmlns:a16="http://schemas.microsoft.com/office/drawing/2014/main" id="{3A24B361-12DC-7945-505F-B3BA638C2E92}"/>
                  </a:ext>
                </a:extLst>
              </p:cNvPr>
              <p:cNvSpPr/>
              <p:nvPr/>
            </p:nvSpPr>
            <p:spPr>
              <a:xfrm>
                <a:off x="-4223100" y="3934966"/>
                <a:ext cx="63912" cy="99631"/>
              </a:xfrm>
              <a:custGeom>
                <a:avLst/>
                <a:gdLst>
                  <a:gd name="connsiteX0" fmla="*/ 0 w 63912"/>
                  <a:gd name="connsiteY0" fmla="*/ 47339 h 99631"/>
                  <a:gd name="connsiteX1" fmla="*/ 0 w 63912"/>
                  <a:gd name="connsiteY1" fmla="*/ 99631 h 99631"/>
                  <a:gd name="connsiteX2" fmla="*/ 63913 w 63912"/>
                  <a:gd name="connsiteY2" fmla="*/ 30861 h 99631"/>
                  <a:gd name="connsiteX3" fmla="*/ 43910 w 63912"/>
                  <a:gd name="connsiteY3" fmla="*/ 0 h 99631"/>
                  <a:gd name="connsiteX4" fmla="*/ 0 w 63912"/>
                  <a:gd name="connsiteY4" fmla="*/ 47339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6" name="Freeform: Shape 835">
                <a:extLst>
                  <a:ext uri="{FF2B5EF4-FFF2-40B4-BE49-F238E27FC236}">
                    <a16:creationId xmlns:a16="http://schemas.microsoft.com/office/drawing/2014/main" id="{5EA0876C-A61A-30C9-FADB-125A18E2645A}"/>
                  </a:ext>
                </a:extLst>
              </p:cNvPr>
              <p:cNvSpPr/>
              <p:nvPr/>
            </p:nvSpPr>
            <p:spPr>
              <a:xfrm>
                <a:off x="-4302253" y="3733799"/>
                <a:ext cx="26860" cy="42386"/>
              </a:xfrm>
              <a:custGeom>
                <a:avLst/>
                <a:gdLst>
                  <a:gd name="connsiteX0" fmla="*/ 26860 w 26860"/>
                  <a:gd name="connsiteY0" fmla="*/ 30575 h 42386"/>
                  <a:gd name="connsiteX1" fmla="*/ 6858 w 26860"/>
                  <a:gd name="connsiteY1" fmla="*/ 0 h 42386"/>
                  <a:gd name="connsiteX2" fmla="*/ 0 w 26860"/>
                  <a:gd name="connsiteY2" fmla="*/ 11621 h 42386"/>
                  <a:gd name="connsiteX3" fmla="*/ 20003 w 26860"/>
                  <a:gd name="connsiteY3" fmla="*/ 42386 h 42386"/>
                  <a:gd name="connsiteX4" fmla="*/ 26860 w 26860"/>
                  <a:gd name="connsiteY4" fmla="*/ 30575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7" name="Freeform: Shape 836">
                <a:extLst>
                  <a:ext uri="{FF2B5EF4-FFF2-40B4-BE49-F238E27FC236}">
                    <a16:creationId xmlns:a16="http://schemas.microsoft.com/office/drawing/2014/main" id="{FBF4ABE7-541A-217D-9881-2E82146F994A}"/>
                  </a:ext>
                </a:extLst>
              </p:cNvPr>
              <p:cNvSpPr/>
              <p:nvPr/>
            </p:nvSpPr>
            <p:spPr>
              <a:xfrm>
                <a:off x="-4344353" y="3849146"/>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7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8" name="Freeform: Shape 837">
                <a:extLst>
                  <a:ext uri="{FF2B5EF4-FFF2-40B4-BE49-F238E27FC236}">
                    <a16:creationId xmlns:a16="http://schemas.microsoft.com/office/drawing/2014/main" id="{E9ED72DC-ABC0-1DA8-7E90-0EDB6D0F8776}"/>
                  </a:ext>
                </a:extLst>
              </p:cNvPr>
              <p:cNvSpPr/>
              <p:nvPr/>
            </p:nvSpPr>
            <p:spPr>
              <a:xfrm>
                <a:off x="-4344353" y="3933824"/>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39" name="Freeform: Shape 838">
                <a:extLst>
                  <a:ext uri="{FF2B5EF4-FFF2-40B4-BE49-F238E27FC236}">
                    <a16:creationId xmlns:a16="http://schemas.microsoft.com/office/drawing/2014/main" id="{E9298B37-955A-7469-A8CE-774F7DE5C87F}"/>
                  </a:ext>
                </a:extLst>
              </p:cNvPr>
              <p:cNvSpPr/>
              <p:nvPr/>
            </p:nvSpPr>
            <p:spPr>
              <a:xfrm>
                <a:off x="-4302062" y="3986878"/>
                <a:ext cx="26669" cy="57530"/>
              </a:xfrm>
              <a:custGeom>
                <a:avLst/>
                <a:gdLst>
                  <a:gd name="connsiteX0" fmla="*/ 20002 w 26669"/>
                  <a:gd name="connsiteY0" fmla="*/ 0 h 57530"/>
                  <a:gd name="connsiteX1" fmla="*/ 0 w 26669"/>
                  <a:gd name="connsiteY1" fmla="*/ 53816 h 57530"/>
                  <a:gd name="connsiteX2" fmla="*/ 6858 w 26669"/>
                  <a:gd name="connsiteY2" fmla="*/ 57531 h 57530"/>
                  <a:gd name="connsiteX3" fmla="*/ 26670 w 26669"/>
                  <a:gd name="connsiteY3" fmla="*/ 4096 h 57530"/>
                  <a:gd name="connsiteX4" fmla="*/ 20002 w 26669"/>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5753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0" name="Freeform: Shape 839">
                <a:extLst>
                  <a:ext uri="{FF2B5EF4-FFF2-40B4-BE49-F238E27FC236}">
                    <a16:creationId xmlns:a16="http://schemas.microsoft.com/office/drawing/2014/main" id="{F8645C58-6F29-304D-5FAD-B64AB072585A}"/>
                  </a:ext>
                </a:extLst>
              </p:cNvPr>
              <p:cNvSpPr/>
              <p:nvPr/>
            </p:nvSpPr>
            <p:spPr>
              <a:xfrm>
                <a:off x="-4231577" y="3982306"/>
                <a:ext cx="8477" cy="57245"/>
              </a:xfrm>
              <a:custGeom>
                <a:avLst/>
                <a:gdLst>
                  <a:gd name="connsiteX0" fmla="*/ 4286 w 8477"/>
                  <a:gd name="connsiteY0" fmla="*/ 2762 h 57245"/>
                  <a:gd name="connsiteX1" fmla="*/ 0 w 8477"/>
                  <a:gd name="connsiteY1" fmla="*/ 4858 h 57245"/>
                  <a:gd name="connsiteX2" fmla="*/ 0 w 8477"/>
                  <a:gd name="connsiteY2" fmla="*/ 57245 h 57245"/>
                  <a:gd name="connsiteX3" fmla="*/ 4286 w 8477"/>
                  <a:gd name="connsiteY3" fmla="*/ 54959 h 57245"/>
                  <a:gd name="connsiteX4" fmla="*/ 8477 w 8477"/>
                  <a:gd name="connsiteY4" fmla="*/ 52292 h 57245"/>
                  <a:gd name="connsiteX5" fmla="*/ 8477 w 8477"/>
                  <a:gd name="connsiteY5" fmla="*/ 0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245">
                    <a:moveTo>
                      <a:pt x="4286" y="2762"/>
                    </a:moveTo>
                    <a:lnTo>
                      <a:pt x="0" y="4858"/>
                    </a:lnTo>
                    <a:lnTo>
                      <a:pt x="0" y="57245"/>
                    </a:lnTo>
                    <a:lnTo>
                      <a:pt x="4286" y="54959"/>
                    </a:lnTo>
                    <a:cubicBezTo>
                      <a:pt x="5715" y="54102"/>
                      <a:pt x="7144" y="53245"/>
                      <a:pt x="8477" y="52292"/>
                    </a:cubicBezTo>
                    <a:lnTo>
                      <a:pt x="8477" y="0"/>
                    </a:ln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1" name="Freeform: Shape 840">
                <a:extLst>
                  <a:ext uri="{FF2B5EF4-FFF2-40B4-BE49-F238E27FC236}">
                    <a16:creationId xmlns:a16="http://schemas.microsoft.com/office/drawing/2014/main" id="{A666BFC7-FEBB-9368-63E0-E1C270954D5C}"/>
                  </a:ext>
                </a:extLst>
              </p:cNvPr>
              <p:cNvSpPr/>
              <p:nvPr/>
            </p:nvSpPr>
            <p:spPr>
              <a:xfrm>
                <a:off x="-4179189" y="3923346"/>
                <a:ext cx="26860" cy="42481"/>
              </a:xfrm>
              <a:custGeom>
                <a:avLst/>
                <a:gdLst>
                  <a:gd name="connsiteX0" fmla="*/ 0 w 26860"/>
                  <a:gd name="connsiteY0" fmla="*/ 11621 h 42481"/>
                  <a:gd name="connsiteX1" fmla="*/ 20002 w 26860"/>
                  <a:gd name="connsiteY1" fmla="*/ 42481 h 42481"/>
                  <a:gd name="connsiteX2" fmla="*/ 26860 w 26860"/>
                  <a:gd name="connsiteY2" fmla="*/ 30766 h 42481"/>
                  <a:gd name="connsiteX3" fmla="*/ 6858 w 26860"/>
                  <a:gd name="connsiteY3" fmla="*/ 0 h 42481"/>
                  <a:gd name="connsiteX4" fmla="*/ 0 w 26860"/>
                  <a:gd name="connsiteY4" fmla="*/ 1162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2" name="Freeform: Shape 841">
                <a:extLst>
                  <a:ext uri="{FF2B5EF4-FFF2-40B4-BE49-F238E27FC236}">
                    <a16:creationId xmlns:a16="http://schemas.microsoft.com/office/drawing/2014/main" id="{FFEDE20B-E624-E542-50EA-5AD74C63C19C}"/>
                  </a:ext>
                </a:extLst>
              </p:cNvPr>
              <p:cNvSpPr/>
              <p:nvPr/>
            </p:nvSpPr>
            <p:spPr>
              <a:xfrm>
                <a:off x="-4145185" y="3833811"/>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7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3" name="Freeform: Shape 842">
                <a:extLst>
                  <a:ext uri="{FF2B5EF4-FFF2-40B4-BE49-F238E27FC236}">
                    <a16:creationId xmlns:a16="http://schemas.microsoft.com/office/drawing/2014/main" id="{C54DD424-0377-061C-D405-AA9F384D1880}"/>
                  </a:ext>
                </a:extLst>
              </p:cNvPr>
              <p:cNvSpPr/>
              <p:nvPr/>
            </p:nvSpPr>
            <p:spPr>
              <a:xfrm>
                <a:off x="-4145185" y="3719416"/>
                <a:ext cx="34956" cy="45815"/>
              </a:xfrm>
              <a:custGeom>
                <a:avLst/>
                <a:gdLst>
                  <a:gd name="connsiteX0" fmla="*/ 2667 w 34956"/>
                  <a:gd name="connsiteY0" fmla="*/ 45815 h 45815"/>
                  <a:gd name="connsiteX1" fmla="*/ 34957 w 34956"/>
                  <a:gd name="connsiteY1" fmla="*/ 10954 h 45815"/>
                  <a:gd name="connsiteX2" fmla="*/ 32385 w 34956"/>
                  <a:gd name="connsiteY2" fmla="*/ 0 h 45815"/>
                  <a:gd name="connsiteX3" fmla="*/ 0 w 34956"/>
                  <a:gd name="connsiteY3" fmla="*/ 34957 h 45815"/>
                  <a:gd name="connsiteX4" fmla="*/ 2667 w 34956"/>
                  <a:gd name="connsiteY4" fmla="*/ 45815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844" name="Graphic 27">
                <a:extLst>
                  <a:ext uri="{FF2B5EF4-FFF2-40B4-BE49-F238E27FC236}">
                    <a16:creationId xmlns:a16="http://schemas.microsoft.com/office/drawing/2014/main" id="{D2F74278-E71E-643E-BC82-339FECF93051}"/>
                  </a:ext>
                </a:extLst>
              </p:cNvPr>
              <p:cNvGrpSpPr/>
              <p:nvPr/>
            </p:nvGrpSpPr>
            <p:grpSpPr>
              <a:xfrm>
                <a:off x="-4349119" y="3658741"/>
                <a:ext cx="243275" cy="391529"/>
                <a:chOff x="-4349119" y="3658741"/>
                <a:chExt cx="243275" cy="391529"/>
              </a:xfrm>
              <a:solidFill>
                <a:srgbClr val="FFFFFF"/>
              </a:solidFill>
            </p:grpSpPr>
            <p:sp>
              <p:nvSpPr>
                <p:cNvPr id="907" name="Freeform: Shape 906">
                  <a:extLst>
                    <a:ext uri="{FF2B5EF4-FFF2-40B4-BE49-F238E27FC236}">
                      <a16:creationId xmlns:a16="http://schemas.microsoft.com/office/drawing/2014/main" id="{BE87629F-6B62-ADC6-F470-DC339D9697B5}"/>
                    </a:ext>
                  </a:extLst>
                </p:cNvPr>
                <p:cNvSpPr/>
                <p:nvPr/>
              </p:nvSpPr>
              <p:spPr>
                <a:xfrm>
                  <a:off x="-4172332" y="3658741"/>
                  <a:ext cx="59531" cy="95631"/>
                </a:xfrm>
                <a:custGeom>
                  <a:avLst/>
                  <a:gdLst>
                    <a:gd name="connsiteX0" fmla="*/ 27146 w 59531"/>
                    <a:gd name="connsiteY0" fmla="*/ 95631 h 95631"/>
                    <a:gd name="connsiteX1" fmla="*/ 59531 w 59531"/>
                    <a:gd name="connsiteY1" fmla="*/ 60674 h 95631"/>
                    <a:gd name="connsiteX2" fmla="*/ 20003 w 59531"/>
                    <a:gd name="connsiteY2" fmla="*/ 0 h 95631"/>
                    <a:gd name="connsiteX3" fmla="*/ 0 w 59531"/>
                    <a:gd name="connsiteY3" fmla="*/ 53721 h 95631"/>
                    <a:gd name="connsiteX4" fmla="*/ 27146 w 59531"/>
                    <a:gd name="connsiteY4" fmla="*/ 95631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8" name="Freeform: Shape 907">
                  <a:extLst>
                    <a:ext uri="{FF2B5EF4-FFF2-40B4-BE49-F238E27FC236}">
                      <a16:creationId xmlns:a16="http://schemas.microsoft.com/office/drawing/2014/main" id="{815BC061-A5F8-84EC-723F-059E87701118}"/>
                    </a:ext>
                  </a:extLst>
                </p:cNvPr>
                <p:cNvSpPr/>
                <p:nvPr/>
              </p:nvSpPr>
              <p:spPr>
                <a:xfrm>
                  <a:off x="-4295395" y="3987545"/>
                  <a:ext cx="63817" cy="62726"/>
                </a:xfrm>
                <a:custGeom>
                  <a:avLst/>
                  <a:gdLst>
                    <a:gd name="connsiteX0" fmla="*/ 20002 w 63817"/>
                    <a:gd name="connsiteY0" fmla="*/ 3429 h 62726"/>
                    <a:gd name="connsiteX1" fmla="*/ 0 w 63817"/>
                    <a:gd name="connsiteY1" fmla="*/ 57245 h 62726"/>
                    <a:gd name="connsiteX2" fmla="*/ 63818 w 63817"/>
                    <a:gd name="connsiteY2" fmla="*/ 52388 h 62726"/>
                    <a:gd name="connsiteX3" fmla="*/ 63818 w 63817"/>
                    <a:gd name="connsiteY3" fmla="*/ 0 h 62726"/>
                    <a:gd name="connsiteX4" fmla="*/ 20002 w 63817"/>
                    <a:gd name="connsiteY4" fmla="*/ 3429 h 62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62726">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9" name="Freeform: Shape 908">
                  <a:extLst>
                    <a:ext uri="{FF2B5EF4-FFF2-40B4-BE49-F238E27FC236}">
                      <a16:creationId xmlns:a16="http://schemas.microsoft.com/office/drawing/2014/main" id="{6FDEC81C-3997-83C9-8549-1FB2A1258E93}"/>
                    </a:ext>
                  </a:extLst>
                </p:cNvPr>
                <p:cNvSpPr/>
                <p:nvPr/>
              </p:nvSpPr>
              <p:spPr>
                <a:xfrm>
                  <a:off x="-4295395" y="3664742"/>
                  <a:ext cx="63817" cy="99822"/>
                </a:xfrm>
                <a:custGeom>
                  <a:avLst/>
                  <a:gdLst>
                    <a:gd name="connsiteX0" fmla="*/ 63818 w 63817"/>
                    <a:gd name="connsiteY0" fmla="*/ 52388 h 99822"/>
                    <a:gd name="connsiteX1" fmla="*/ 63818 w 63817"/>
                    <a:gd name="connsiteY1" fmla="*/ 0 h 99822"/>
                    <a:gd name="connsiteX2" fmla="*/ 0 w 63817"/>
                    <a:gd name="connsiteY2" fmla="*/ 69056 h 99822"/>
                    <a:gd name="connsiteX3" fmla="*/ 20002 w 63817"/>
                    <a:gd name="connsiteY3" fmla="*/ 99822 h 99822"/>
                    <a:gd name="connsiteX4" fmla="*/ 63818 w 63817"/>
                    <a:gd name="connsiteY4" fmla="*/ 52388 h 9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822">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0" name="Freeform: Shape 909">
                  <a:extLst>
                    <a:ext uri="{FF2B5EF4-FFF2-40B4-BE49-F238E27FC236}">
                      <a16:creationId xmlns:a16="http://schemas.microsoft.com/office/drawing/2014/main" id="{586E2D7A-C88A-8DEC-725F-9B76ACE504C0}"/>
                    </a:ext>
                  </a:extLst>
                </p:cNvPr>
                <p:cNvSpPr/>
                <p:nvPr/>
              </p:nvSpPr>
              <p:spPr>
                <a:xfrm>
                  <a:off x="-4142899" y="3730370"/>
                  <a:ext cx="37055" cy="105917"/>
                </a:xfrm>
                <a:custGeom>
                  <a:avLst/>
                  <a:gdLst>
                    <a:gd name="connsiteX0" fmla="*/ 32290 w 37055"/>
                    <a:gd name="connsiteY0" fmla="*/ 0 h 105917"/>
                    <a:gd name="connsiteX1" fmla="*/ 0 w 37055"/>
                    <a:gd name="connsiteY1" fmla="*/ 34861 h 105917"/>
                    <a:gd name="connsiteX2" fmla="*/ 3143 w 37055"/>
                    <a:gd name="connsiteY2" fmla="*/ 68580 h 105917"/>
                    <a:gd name="connsiteX3" fmla="*/ 0 w 37055"/>
                    <a:gd name="connsiteY3" fmla="*/ 105918 h 105917"/>
                    <a:gd name="connsiteX4" fmla="*/ 32290 w 37055"/>
                    <a:gd name="connsiteY4" fmla="*/ 103441 h 105917"/>
                    <a:gd name="connsiteX5" fmla="*/ 37052 w 37055"/>
                    <a:gd name="connsiteY5" fmla="*/ 48958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1" name="Freeform: Shape 910">
                  <a:extLst>
                    <a:ext uri="{FF2B5EF4-FFF2-40B4-BE49-F238E27FC236}">
                      <a16:creationId xmlns:a16="http://schemas.microsoft.com/office/drawing/2014/main" id="{9A5A632A-18BF-8775-BB72-1514E8BC54AD}"/>
                    </a:ext>
                  </a:extLst>
                </p:cNvPr>
                <p:cNvSpPr/>
                <p:nvPr/>
              </p:nvSpPr>
              <p:spPr>
                <a:xfrm>
                  <a:off x="-4172332" y="3848099"/>
                  <a:ext cx="59531" cy="106013"/>
                </a:xfrm>
                <a:custGeom>
                  <a:avLst/>
                  <a:gdLst>
                    <a:gd name="connsiteX0" fmla="*/ 0 w 59531"/>
                    <a:gd name="connsiteY0" fmla="*/ 75247 h 106013"/>
                    <a:gd name="connsiteX1" fmla="*/ 20003 w 59531"/>
                    <a:gd name="connsiteY1" fmla="*/ 106013 h 106013"/>
                    <a:gd name="connsiteX2" fmla="*/ 59531 w 59531"/>
                    <a:gd name="connsiteY2" fmla="*/ 0 h 106013"/>
                    <a:gd name="connsiteX3" fmla="*/ 27146 w 59531"/>
                    <a:gd name="connsiteY3" fmla="*/ 2477 h 106013"/>
                    <a:gd name="connsiteX4" fmla="*/ 0 w 59531"/>
                    <a:gd name="connsiteY4" fmla="*/ 75247 h 10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013">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2" name="Freeform: Shape 911">
                  <a:extLst>
                    <a:ext uri="{FF2B5EF4-FFF2-40B4-BE49-F238E27FC236}">
                      <a16:creationId xmlns:a16="http://schemas.microsoft.com/office/drawing/2014/main" id="{7DEB476C-0B71-44D0-9898-87623980420D}"/>
                    </a:ext>
                  </a:extLst>
                </p:cNvPr>
                <p:cNvSpPr/>
                <p:nvPr/>
              </p:nvSpPr>
              <p:spPr>
                <a:xfrm>
                  <a:off x="-4341591" y="3745229"/>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7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3" name="Freeform: Shape 912">
                  <a:extLst>
                    <a:ext uri="{FF2B5EF4-FFF2-40B4-BE49-F238E27FC236}">
                      <a16:creationId xmlns:a16="http://schemas.microsoft.com/office/drawing/2014/main" id="{98A9DDE4-D2D5-4C10-6533-9393EDEB2202}"/>
                    </a:ext>
                  </a:extLst>
                </p:cNvPr>
                <p:cNvSpPr/>
                <p:nvPr/>
              </p:nvSpPr>
              <p:spPr>
                <a:xfrm>
                  <a:off x="-4349119" y="3863053"/>
                  <a:ext cx="37055" cy="105917"/>
                </a:xfrm>
                <a:custGeom>
                  <a:avLst/>
                  <a:gdLst>
                    <a:gd name="connsiteX0" fmla="*/ 33912 w 37055"/>
                    <a:gd name="connsiteY0" fmla="*/ 37433 h 105917"/>
                    <a:gd name="connsiteX1" fmla="*/ 37056 w 37055"/>
                    <a:gd name="connsiteY1" fmla="*/ 0 h 105917"/>
                    <a:gd name="connsiteX2" fmla="*/ 4766 w 37055"/>
                    <a:gd name="connsiteY2" fmla="*/ 2476 h 105917"/>
                    <a:gd name="connsiteX3" fmla="*/ 3 w 37055"/>
                    <a:gd name="connsiteY3" fmla="*/ 56959 h 105917"/>
                    <a:gd name="connsiteX4" fmla="*/ 4766 w 37055"/>
                    <a:gd name="connsiteY4" fmla="*/ 105918 h 105917"/>
                    <a:gd name="connsiteX5" fmla="*/ 37056 w 37055"/>
                    <a:gd name="connsiteY5" fmla="*/ 70771 h 105917"/>
                    <a:gd name="connsiteX6" fmla="*/ 33912 w 37055"/>
                    <a:gd name="connsiteY6" fmla="*/ 37433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4" name="Freeform: Shape 913">
                  <a:extLst>
                    <a:ext uri="{FF2B5EF4-FFF2-40B4-BE49-F238E27FC236}">
                      <a16:creationId xmlns:a16="http://schemas.microsoft.com/office/drawing/2014/main" id="{027F8E74-C428-E3B8-CCD2-41C7A35755C6}"/>
                    </a:ext>
                  </a:extLst>
                </p:cNvPr>
                <p:cNvSpPr/>
                <p:nvPr/>
              </p:nvSpPr>
              <p:spPr>
                <a:xfrm>
                  <a:off x="-4341781" y="3945063"/>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5" name="Freeform: Shape 914">
                  <a:extLst>
                    <a:ext uri="{FF2B5EF4-FFF2-40B4-BE49-F238E27FC236}">
                      <a16:creationId xmlns:a16="http://schemas.microsoft.com/office/drawing/2014/main" id="{4929E5A8-E534-F657-2138-6FBEDFDBFFB9}"/>
                    </a:ext>
                  </a:extLst>
                </p:cNvPr>
                <p:cNvSpPr/>
                <p:nvPr/>
              </p:nvSpPr>
              <p:spPr>
                <a:xfrm>
                  <a:off x="-4223100" y="3934966"/>
                  <a:ext cx="63912" cy="99631"/>
                </a:xfrm>
                <a:custGeom>
                  <a:avLst/>
                  <a:gdLst>
                    <a:gd name="connsiteX0" fmla="*/ 0 w 63912"/>
                    <a:gd name="connsiteY0" fmla="*/ 47339 h 99631"/>
                    <a:gd name="connsiteX1" fmla="*/ 0 w 63912"/>
                    <a:gd name="connsiteY1" fmla="*/ 99631 h 99631"/>
                    <a:gd name="connsiteX2" fmla="*/ 63913 w 63912"/>
                    <a:gd name="connsiteY2" fmla="*/ 30861 h 99631"/>
                    <a:gd name="connsiteX3" fmla="*/ 43910 w 63912"/>
                    <a:gd name="connsiteY3" fmla="*/ 0 h 99631"/>
                    <a:gd name="connsiteX4" fmla="*/ 0 w 63912"/>
                    <a:gd name="connsiteY4" fmla="*/ 47339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6" name="Freeform: Shape 915">
                  <a:extLst>
                    <a:ext uri="{FF2B5EF4-FFF2-40B4-BE49-F238E27FC236}">
                      <a16:creationId xmlns:a16="http://schemas.microsoft.com/office/drawing/2014/main" id="{89646590-B6F0-F839-4E3C-15B51A7308E8}"/>
                    </a:ext>
                  </a:extLst>
                </p:cNvPr>
                <p:cNvSpPr/>
                <p:nvPr/>
              </p:nvSpPr>
              <p:spPr>
                <a:xfrm>
                  <a:off x="-4302253" y="3733799"/>
                  <a:ext cx="26860" cy="42386"/>
                </a:xfrm>
                <a:custGeom>
                  <a:avLst/>
                  <a:gdLst>
                    <a:gd name="connsiteX0" fmla="*/ 26860 w 26860"/>
                    <a:gd name="connsiteY0" fmla="*/ 30575 h 42386"/>
                    <a:gd name="connsiteX1" fmla="*/ 6858 w 26860"/>
                    <a:gd name="connsiteY1" fmla="*/ 0 h 42386"/>
                    <a:gd name="connsiteX2" fmla="*/ 0 w 26860"/>
                    <a:gd name="connsiteY2" fmla="*/ 11621 h 42386"/>
                    <a:gd name="connsiteX3" fmla="*/ 20003 w 26860"/>
                    <a:gd name="connsiteY3" fmla="*/ 42386 h 42386"/>
                    <a:gd name="connsiteX4" fmla="*/ 26860 w 26860"/>
                    <a:gd name="connsiteY4" fmla="*/ 30575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7" name="Freeform: Shape 916">
                  <a:extLst>
                    <a:ext uri="{FF2B5EF4-FFF2-40B4-BE49-F238E27FC236}">
                      <a16:creationId xmlns:a16="http://schemas.microsoft.com/office/drawing/2014/main" id="{25F35F8A-AE4F-DB35-A9A3-FF0D4D77F97F}"/>
                    </a:ext>
                  </a:extLst>
                </p:cNvPr>
                <p:cNvSpPr/>
                <p:nvPr/>
              </p:nvSpPr>
              <p:spPr>
                <a:xfrm>
                  <a:off x="-4344353" y="3849146"/>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7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8" name="Freeform: Shape 917">
                  <a:extLst>
                    <a:ext uri="{FF2B5EF4-FFF2-40B4-BE49-F238E27FC236}">
                      <a16:creationId xmlns:a16="http://schemas.microsoft.com/office/drawing/2014/main" id="{0CC4F744-6A6F-0535-7956-ED2E04300A35}"/>
                    </a:ext>
                  </a:extLst>
                </p:cNvPr>
                <p:cNvSpPr/>
                <p:nvPr/>
              </p:nvSpPr>
              <p:spPr>
                <a:xfrm>
                  <a:off x="-4344353" y="3933824"/>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19" name="Freeform: Shape 918">
                  <a:extLst>
                    <a:ext uri="{FF2B5EF4-FFF2-40B4-BE49-F238E27FC236}">
                      <a16:creationId xmlns:a16="http://schemas.microsoft.com/office/drawing/2014/main" id="{6BB486E1-E2F3-21EA-5A1C-D73F9B4C1104}"/>
                    </a:ext>
                  </a:extLst>
                </p:cNvPr>
                <p:cNvSpPr/>
                <p:nvPr/>
              </p:nvSpPr>
              <p:spPr>
                <a:xfrm>
                  <a:off x="-4302062" y="3986878"/>
                  <a:ext cx="26669" cy="57530"/>
                </a:xfrm>
                <a:custGeom>
                  <a:avLst/>
                  <a:gdLst>
                    <a:gd name="connsiteX0" fmla="*/ 20002 w 26669"/>
                    <a:gd name="connsiteY0" fmla="*/ 0 h 57530"/>
                    <a:gd name="connsiteX1" fmla="*/ 0 w 26669"/>
                    <a:gd name="connsiteY1" fmla="*/ 53816 h 57530"/>
                    <a:gd name="connsiteX2" fmla="*/ 6858 w 26669"/>
                    <a:gd name="connsiteY2" fmla="*/ 57531 h 57530"/>
                    <a:gd name="connsiteX3" fmla="*/ 26670 w 26669"/>
                    <a:gd name="connsiteY3" fmla="*/ 4096 h 57530"/>
                    <a:gd name="connsiteX4" fmla="*/ 20002 w 26669"/>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5753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0" name="Freeform: Shape 919">
                  <a:extLst>
                    <a:ext uri="{FF2B5EF4-FFF2-40B4-BE49-F238E27FC236}">
                      <a16:creationId xmlns:a16="http://schemas.microsoft.com/office/drawing/2014/main" id="{02D5817A-56F1-8A51-CA28-058D729A9525}"/>
                    </a:ext>
                  </a:extLst>
                </p:cNvPr>
                <p:cNvSpPr/>
                <p:nvPr/>
              </p:nvSpPr>
              <p:spPr>
                <a:xfrm>
                  <a:off x="-4231577" y="3982306"/>
                  <a:ext cx="8477" cy="57245"/>
                </a:xfrm>
                <a:custGeom>
                  <a:avLst/>
                  <a:gdLst>
                    <a:gd name="connsiteX0" fmla="*/ 4286 w 8477"/>
                    <a:gd name="connsiteY0" fmla="*/ 2762 h 57245"/>
                    <a:gd name="connsiteX1" fmla="*/ 0 w 8477"/>
                    <a:gd name="connsiteY1" fmla="*/ 4858 h 57245"/>
                    <a:gd name="connsiteX2" fmla="*/ 0 w 8477"/>
                    <a:gd name="connsiteY2" fmla="*/ 57245 h 57245"/>
                    <a:gd name="connsiteX3" fmla="*/ 4286 w 8477"/>
                    <a:gd name="connsiteY3" fmla="*/ 54959 h 57245"/>
                    <a:gd name="connsiteX4" fmla="*/ 8477 w 8477"/>
                    <a:gd name="connsiteY4" fmla="*/ 52292 h 57245"/>
                    <a:gd name="connsiteX5" fmla="*/ 8477 w 8477"/>
                    <a:gd name="connsiteY5" fmla="*/ 0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245">
                      <a:moveTo>
                        <a:pt x="4286" y="2762"/>
                      </a:moveTo>
                      <a:lnTo>
                        <a:pt x="0" y="4858"/>
                      </a:lnTo>
                      <a:lnTo>
                        <a:pt x="0" y="57245"/>
                      </a:lnTo>
                      <a:lnTo>
                        <a:pt x="4286" y="54959"/>
                      </a:lnTo>
                      <a:cubicBezTo>
                        <a:pt x="5715" y="54102"/>
                        <a:pt x="7144" y="53245"/>
                        <a:pt x="8477" y="52292"/>
                      </a:cubicBezTo>
                      <a:lnTo>
                        <a:pt x="8477"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1" name="Freeform: Shape 920">
                  <a:extLst>
                    <a:ext uri="{FF2B5EF4-FFF2-40B4-BE49-F238E27FC236}">
                      <a16:creationId xmlns:a16="http://schemas.microsoft.com/office/drawing/2014/main" id="{3107B0BC-11E1-648B-70C1-CDE3E2E9BE0E}"/>
                    </a:ext>
                  </a:extLst>
                </p:cNvPr>
                <p:cNvSpPr/>
                <p:nvPr/>
              </p:nvSpPr>
              <p:spPr>
                <a:xfrm>
                  <a:off x="-4179189" y="3923346"/>
                  <a:ext cx="26860" cy="42481"/>
                </a:xfrm>
                <a:custGeom>
                  <a:avLst/>
                  <a:gdLst>
                    <a:gd name="connsiteX0" fmla="*/ 0 w 26860"/>
                    <a:gd name="connsiteY0" fmla="*/ 11621 h 42481"/>
                    <a:gd name="connsiteX1" fmla="*/ 20002 w 26860"/>
                    <a:gd name="connsiteY1" fmla="*/ 42481 h 42481"/>
                    <a:gd name="connsiteX2" fmla="*/ 26860 w 26860"/>
                    <a:gd name="connsiteY2" fmla="*/ 30766 h 42481"/>
                    <a:gd name="connsiteX3" fmla="*/ 6858 w 26860"/>
                    <a:gd name="connsiteY3" fmla="*/ 0 h 42481"/>
                    <a:gd name="connsiteX4" fmla="*/ 0 w 26860"/>
                    <a:gd name="connsiteY4" fmla="*/ 1162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2" name="Freeform: Shape 921">
                  <a:extLst>
                    <a:ext uri="{FF2B5EF4-FFF2-40B4-BE49-F238E27FC236}">
                      <a16:creationId xmlns:a16="http://schemas.microsoft.com/office/drawing/2014/main" id="{0F75B063-1042-B483-3937-1F663C7A8596}"/>
                    </a:ext>
                  </a:extLst>
                </p:cNvPr>
                <p:cNvSpPr/>
                <p:nvPr/>
              </p:nvSpPr>
              <p:spPr>
                <a:xfrm>
                  <a:off x="-4145185" y="3833811"/>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7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23" name="Freeform: Shape 922">
                  <a:extLst>
                    <a:ext uri="{FF2B5EF4-FFF2-40B4-BE49-F238E27FC236}">
                      <a16:creationId xmlns:a16="http://schemas.microsoft.com/office/drawing/2014/main" id="{797F5510-F298-3B9C-48A6-6291096565F4}"/>
                    </a:ext>
                  </a:extLst>
                </p:cNvPr>
                <p:cNvSpPr/>
                <p:nvPr/>
              </p:nvSpPr>
              <p:spPr>
                <a:xfrm>
                  <a:off x="-4145185" y="3719416"/>
                  <a:ext cx="34956" cy="45815"/>
                </a:xfrm>
                <a:custGeom>
                  <a:avLst/>
                  <a:gdLst>
                    <a:gd name="connsiteX0" fmla="*/ 2667 w 34956"/>
                    <a:gd name="connsiteY0" fmla="*/ 45815 h 45815"/>
                    <a:gd name="connsiteX1" fmla="*/ 34957 w 34956"/>
                    <a:gd name="connsiteY1" fmla="*/ 10954 h 45815"/>
                    <a:gd name="connsiteX2" fmla="*/ 32385 w 34956"/>
                    <a:gd name="connsiteY2" fmla="*/ 0 h 45815"/>
                    <a:gd name="connsiteX3" fmla="*/ 0 w 34956"/>
                    <a:gd name="connsiteY3" fmla="*/ 34957 h 45815"/>
                    <a:gd name="connsiteX4" fmla="*/ 2667 w 34956"/>
                    <a:gd name="connsiteY4" fmla="*/ 45815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845" name="Freeform: Shape 844">
                <a:extLst>
                  <a:ext uri="{FF2B5EF4-FFF2-40B4-BE49-F238E27FC236}">
                    <a16:creationId xmlns:a16="http://schemas.microsoft.com/office/drawing/2014/main" id="{255C20FB-5493-CBE7-6D2C-8A764F91C68E}"/>
                  </a:ext>
                </a:extLst>
              </p:cNvPr>
              <p:cNvSpPr/>
              <p:nvPr/>
            </p:nvSpPr>
            <p:spPr>
              <a:xfrm>
                <a:off x="-4348735" y="4007314"/>
                <a:ext cx="260604" cy="162961"/>
              </a:xfrm>
              <a:custGeom>
                <a:avLst/>
                <a:gdLst>
                  <a:gd name="connsiteX0" fmla="*/ 9525 w 260604"/>
                  <a:gd name="connsiteY0" fmla="*/ 140822 h 162961"/>
                  <a:gd name="connsiteX1" fmla="*/ 251079 w 260604"/>
                  <a:gd name="connsiteY1" fmla="*/ 1375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9 h 162961"/>
                  <a:gd name="connsiteX6" fmla="*/ 9525 w 260604"/>
                  <a:gd name="connsiteY6" fmla="*/ 140822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2"/>
                    </a:moveTo>
                    <a:lnTo>
                      <a:pt x="251079" y="1375"/>
                    </a:lnTo>
                    <a:cubicBezTo>
                      <a:pt x="256413" y="-1672"/>
                      <a:pt x="260604" y="518"/>
                      <a:pt x="260604" y="6233"/>
                    </a:cubicBezTo>
                    <a:cubicBezTo>
                      <a:pt x="260147" y="12748"/>
                      <a:pt x="256613" y="18663"/>
                      <a:pt x="251079" y="22140"/>
                    </a:cubicBezTo>
                    <a:lnTo>
                      <a:pt x="9525" y="161586"/>
                    </a:lnTo>
                    <a:cubicBezTo>
                      <a:pt x="4286" y="164634"/>
                      <a:pt x="0" y="162443"/>
                      <a:pt x="0" y="156729"/>
                    </a:cubicBezTo>
                    <a:cubicBezTo>
                      <a:pt x="486" y="150223"/>
                      <a:pt x="4017"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6" name="Freeform: Shape 845">
                <a:extLst>
                  <a:ext uri="{FF2B5EF4-FFF2-40B4-BE49-F238E27FC236}">
                    <a16:creationId xmlns:a16="http://schemas.microsoft.com/office/drawing/2014/main" id="{07FB4018-3DFB-C42F-2CCB-6A20D12E94E4}"/>
                  </a:ext>
                </a:extLst>
              </p:cNvPr>
              <p:cNvSpPr/>
              <p:nvPr/>
            </p:nvSpPr>
            <p:spPr>
              <a:xfrm>
                <a:off x="-4348735" y="4069132"/>
                <a:ext cx="260604" cy="163247"/>
              </a:xfrm>
              <a:custGeom>
                <a:avLst/>
                <a:gdLst>
                  <a:gd name="connsiteX0" fmla="*/ 9525 w 260604"/>
                  <a:gd name="connsiteY0" fmla="*/ 140917 h 163247"/>
                  <a:gd name="connsiteX1" fmla="*/ 251079 w 260604"/>
                  <a:gd name="connsiteY1" fmla="*/ 1376 h 163247"/>
                  <a:gd name="connsiteX2" fmla="*/ 260604 w 260604"/>
                  <a:gd name="connsiteY2" fmla="*/ 6233 h 163247"/>
                  <a:gd name="connsiteX3" fmla="*/ 251079 w 260604"/>
                  <a:gd name="connsiteY3" fmla="*/ 22140 h 163247"/>
                  <a:gd name="connsiteX4" fmla="*/ 9525 w 260604"/>
                  <a:gd name="connsiteY4" fmla="*/ 161872 h 163247"/>
                  <a:gd name="connsiteX5" fmla="*/ 0 w 260604"/>
                  <a:gd name="connsiteY5" fmla="*/ 157014 h 163247"/>
                  <a:gd name="connsiteX6" fmla="*/ 9525 w 260604"/>
                  <a:gd name="connsiteY6" fmla="*/ 140917 h 16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3247">
                    <a:moveTo>
                      <a:pt x="9525" y="140917"/>
                    </a:moveTo>
                    <a:lnTo>
                      <a:pt x="251079" y="1376"/>
                    </a:lnTo>
                    <a:cubicBezTo>
                      <a:pt x="256413" y="-1672"/>
                      <a:pt x="260604" y="518"/>
                      <a:pt x="260604" y="6233"/>
                    </a:cubicBezTo>
                    <a:cubicBezTo>
                      <a:pt x="260147" y="12748"/>
                      <a:pt x="256613" y="18664"/>
                      <a:pt x="251079" y="22140"/>
                    </a:cubicBezTo>
                    <a:lnTo>
                      <a:pt x="9525" y="161872"/>
                    </a:lnTo>
                    <a:cubicBezTo>
                      <a:pt x="4286" y="164920"/>
                      <a:pt x="0" y="162729"/>
                      <a:pt x="0" y="157014"/>
                    </a:cubicBezTo>
                    <a:cubicBezTo>
                      <a:pt x="396" y="150423"/>
                      <a:pt x="3941" y="144431"/>
                      <a:pt x="9525" y="140917"/>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7" name="Freeform: Shape 846">
                <a:extLst>
                  <a:ext uri="{FF2B5EF4-FFF2-40B4-BE49-F238E27FC236}">
                    <a16:creationId xmlns:a16="http://schemas.microsoft.com/office/drawing/2014/main" id="{100798E9-F2E8-9D29-C664-A7818292680C}"/>
                  </a:ext>
                </a:extLst>
              </p:cNvPr>
              <p:cNvSpPr/>
              <p:nvPr/>
            </p:nvSpPr>
            <p:spPr>
              <a:xfrm>
                <a:off x="-4348735" y="4131594"/>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2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5"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8" name="Freeform: Shape 847">
                <a:extLst>
                  <a:ext uri="{FF2B5EF4-FFF2-40B4-BE49-F238E27FC236}">
                    <a16:creationId xmlns:a16="http://schemas.microsoft.com/office/drawing/2014/main" id="{E12894B1-7A9D-3D1B-87CB-84C3F2D50165}"/>
                  </a:ext>
                </a:extLst>
              </p:cNvPr>
              <p:cNvSpPr/>
              <p:nvPr/>
            </p:nvSpPr>
            <p:spPr>
              <a:xfrm>
                <a:off x="-4348735" y="4193719"/>
                <a:ext cx="260604" cy="162888"/>
              </a:xfrm>
              <a:custGeom>
                <a:avLst/>
                <a:gdLst>
                  <a:gd name="connsiteX0" fmla="*/ 9525 w 260604"/>
                  <a:gd name="connsiteY0" fmla="*/ 140822 h 162888"/>
                  <a:gd name="connsiteX1" fmla="*/ 251079 w 260604"/>
                  <a:gd name="connsiteY1" fmla="*/ 1376 h 162888"/>
                  <a:gd name="connsiteX2" fmla="*/ 260604 w 260604"/>
                  <a:gd name="connsiteY2" fmla="*/ 6233 h 162888"/>
                  <a:gd name="connsiteX3" fmla="*/ 251079 w 260604"/>
                  <a:gd name="connsiteY3" fmla="*/ 22045 h 162888"/>
                  <a:gd name="connsiteX4" fmla="*/ 9525 w 260604"/>
                  <a:gd name="connsiteY4" fmla="*/ 161491 h 162888"/>
                  <a:gd name="connsiteX5" fmla="*/ 0 w 260604"/>
                  <a:gd name="connsiteY5" fmla="*/ 156728 h 162888"/>
                  <a:gd name="connsiteX6" fmla="*/ 9525 w 260604"/>
                  <a:gd name="connsiteY6" fmla="*/ 140822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22"/>
                    </a:moveTo>
                    <a:lnTo>
                      <a:pt x="251079" y="1376"/>
                    </a:lnTo>
                    <a:cubicBezTo>
                      <a:pt x="256413" y="-1672"/>
                      <a:pt x="260604" y="518"/>
                      <a:pt x="260604" y="6233"/>
                    </a:cubicBezTo>
                    <a:cubicBezTo>
                      <a:pt x="260147" y="12730"/>
                      <a:pt x="256604" y="18607"/>
                      <a:pt x="251079" y="22045"/>
                    </a:cubicBezTo>
                    <a:lnTo>
                      <a:pt x="9525" y="161491"/>
                    </a:lnTo>
                    <a:cubicBezTo>
                      <a:pt x="4286" y="164539"/>
                      <a:pt x="0" y="162443"/>
                      <a:pt x="0" y="156728"/>
                    </a:cubicBezTo>
                    <a:cubicBezTo>
                      <a:pt x="486" y="150223"/>
                      <a:pt x="4017"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49" name="Freeform: Shape 848">
                <a:extLst>
                  <a:ext uri="{FF2B5EF4-FFF2-40B4-BE49-F238E27FC236}">
                    <a16:creationId xmlns:a16="http://schemas.microsoft.com/office/drawing/2014/main" id="{C71F77C3-754F-EF86-1DBE-740AB9515924}"/>
                  </a:ext>
                </a:extLst>
              </p:cNvPr>
              <p:cNvSpPr/>
              <p:nvPr/>
            </p:nvSpPr>
            <p:spPr>
              <a:xfrm>
                <a:off x="-3932906" y="3630833"/>
                <a:ext cx="32737" cy="73659"/>
              </a:xfrm>
              <a:custGeom>
                <a:avLst/>
                <a:gdLst>
                  <a:gd name="connsiteX0" fmla="*/ 31847 w 32737"/>
                  <a:gd name="connsiteY0" fmla="*/ 13525 h 73659"/>
                  <a:gd name="connsiteX1" fmla="*/ 31847 w 32737"/>
                  <a:gd name="connsiteY1" fmla="*/ 18669 h 73659"/>
                  <a:gd name="connsiteX2" fmla="*/ 28513 w 32737"/>
                  <a:gd name="connsiteY2" fmla="*/ 29718 h 73659"/>
                  <a:gd name="connsiteX3" fmla="*/ 25179 w 32737"/>
                  <a:gd name="connsiteY3" fmla="*/ 36004 h 73659"/>
                  <a:gd name="connsiteX4" fmla="*/ 17178 w 32737"/>
                  <a:gd name="connsiteY4" fmla="*/ 50006 h 73659"/>
                  <a:gd name="connsiteX5" fmla="*/ 31561 w 32737"/>
                  <a:gd name="connsiteY5" fmla="*/ 41720 h 73659"/>
                  <a:gd name="connsiteX6" fmla="*/ 32609 w 32737"/>
                  <a:gd name="connsiteY6" fmla="*/ 41720 h 73659"/>
                  <a:gd name="connsiteX7" fmla="*/ 32609 w 32737"/>
                  <a:gd name="connsiteY7" fmla="*/ 43148 h 73659"/>
                  <a:gd name="connsiteX8" fmla="*/ 32609 w 32737"/>
                  <a:gd name="connsiteY8" fmla="*/ 52673 h 73659"/>
                  <a:gd name="connsiteX9" fmla="*/ 32609 w 32737"/>
                  <a:gd name="connsiteY9" fmla="*/ 54673 h 73659"/>
                  <a:gd name="connsiteX10" fmla="*/ 31561 w 32737"/>
                  <a:gd name="connsiteY10" fmla="*/ 56007 h 73659"/>
                  <a:gd name="connsiteX11" fmla="*/ 1272 w 32737"/>
                  <a:gd name="connsiteY11" fmla="*/ 73438 h 73659"/>
                  <a:gd name="connsiteX12" fmla="*/ 129 w 32737"/>
                  <a:gd name="connsiteY12" fmla="*/ 73438 h 73659"/>
                  <a:gd name="connsiteX13" fmla="*/ 129 w 32737"/>
                  <a:gd name="connsiteY13" fmla="*/ 72009 h 73659"/>
                  <a:gd name="connsiteX14" fmla="*/ 129 w 32737"/>
                  <a:gd name="connsiteY14" fmla="*/ 64389 h 73659"/>
                  <a:gd name="connsiteX15" fmla="*/ 129 w 32737"/>
                  <a:gd name="connsiteY15" fmla="*/ 61341 h 73659"/>
                  <a:gd name="connsiteX16" fmla="*/ 1462 w 32737"/>
                  <a:gd name="connsiteY16" fmla="*/ 58198 h 73659"/>
                  <a:gd name="connsiteX17" fmla="*/ 18607 w 32737"/>
                  <a:gd name="connsiteY17" fmla="*/ 29623 h 73659"/>
                  <a:gd name="connsiteX18" fmla="*/ 21179 w 32737"/>
                  <a:gd name="connsiteY18" fmla="*/ 24003 h 73659"/>
                  <a:gd name="connsiteX19" fmla="*/ 21179 w 32737"/>
                  <a:gd name="connsiteY19" fmla="*/ 20003 h 73659"/>
                  <a:gd name="connsiteX20" fmla="*/ 21179 w 32737"/>
                  <a:gd name="connsiteY20" fmla="*/ 18383 h 73659"/>
                  <a:gd name="connsiteX21" fmla="*/ 20512 w 32737"/>
                  <a:gd name="connsiteY21" fmla="*/ 16573 h 73659"/>
                  <a:gd name="connsiteX22" fmla="*/ 19083 w 32737"/>
                  <a:gd name="connsiteY22" fmla="*/ 15526 h 73659"/>
                  <a:gd name="connsiteX23" fmla="*/ 16512 w 32737"/>
                  <a:gd name="connsiteY23" fmla="*/ 16193 h 73659"/>
                  <a:gd name="connsiteX24" fmla="*/ 13940 w 32737"/>
                  <a:gd name="connsiteY24" fmla="*/ 18479 h 73659"/>
                  <a:gd name="connsiteX25" fmla="*/ 12416 w 32737"/>
                  <a:gd name="connsiteY25" fmla="*/ 21336 h 73659"/>
                  <a:gd name="connsiteX26" fmla="*/ 11559 w 32737"/>
                  <a:gd name="connsiteY26" fmla="*/ 23908 h 73659"/>
                  <a:gd name="connsiteX27" fmla="*/ 11559 w 32737"/>
                  <a:gd name="connsiteY27" fmla="*/ 25813 h 73659"/>
                  <a:gd name="connsiteX28" fmla="*/ 10701 w 32737"/>
                  <a:gd name="connsiteY28" fmla="*/ 27908 h 73659"/>
                  <a:gd name="connsiteX29" fmla="*/ 9273 w 32737"/>
                  <a:gd name="connsiteY29" fmla="*/ 29146 h 73659"/>
                  <a:gd name="connsiteX30" fmla="*/ 2224 w 32737"/>
                  <a:gd name="connsiteY30" fmla="*/ 33242 h 73659"/>
                  <a:gd name="connsiteX31" fmla="*/ 1414 w 32737"/>
                  <a:gd name="connsiteY31" fmla="*/ 33290 h 73659"/>
                  <a:gd name="connsiteX32" fmla="*/ 1367 w 32737"/>
                  <a:gd name="connsiteY32" fmla="*/ 33242 h 73659"/>
                  <a:gd name="connsiteX33" fmla="*/ 1367 w 32737"/>
                  <a:gd name="connsiteY33" fmla="*/ 32099 h 73659"/>
                  <a:gd name="connsiteX34" fmla="*/ 2415 w 32737"/>
                  <a:gd name="connsiteY34" fmla="*/ 24098 h 73659"/>
                  <a:gd name="connsiteX35" fmla="*/ 5367 w 32737"/>
                  <a:gd name="connsiteY35" fmla="*/ 15716 h 73659"/>
                  <a:gd name="connsiteX36" fmla="*/ 10320 w 32737"/>
                  <a:gd name="connsiteY36" fmla="*/ 8001 h 73659"/>
                  <a:gd name="connsiteX37" fmla="*/ 17274 w 32737"/>
                  <a:gd name="connsiteY37" fmla="*/ 2191 h 73659"/>
                  <a:gd name="connsiteX38" fmla="*/ 23941 w 32737"/>
                  <a:gd name="connsiteY38" fmla="*/ 0 h 73659"/>
                  <a:gd name="connsiteX39" fmla="*/ 28799 w 32737"/>
                  <a:gd name="connsiteY39" fmla="*/ 1810 h 73659"/>
                  <a:gd name="connsiteX40" fmla="*/ 31752 w 32737"/>
                  <a:gd name="connsiteY40" fmla="*/ 6763 h 73659"/>
                  <a:gd name="connsiteX41" fmla="*/ 31847 w 32737"/>
                  <a:gd name="connsiteY41" fmla="*/ 13525 h 7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737" h="73659">
                    <a:moveTo>
                      <a:pt x="31847" y="13525"/>
                    </a:moveTo>
                    <a:cubicBezTo>
                      <a:pt x="31942" y="15240"/>
                      <a:pt x="31942" y="16954"/>
                      <a:pt x="31847" y="18669"/>
                    </a:cubicBezTo>
                    <a:cubicBezTo>
                      <a:pt x="31199" y="22479"/>
                      <a:pt x="30075" y="26184"/>
                      <a:pt x="28513" y="29718"/>
                    </a:cubicBezTo>
                    <a:cubicBezTo>
                      <a:pt x="27561" y="31623"/>
                      <a:pt x="26513" y="33814"/>
                      <a:pt x="25179" y="36004"/>
                    </a:cubicBezTo>
                    <a:lnTo>
                      <a:pt x="17178" y="50006"/>
                    </a:lnTo>
                    <a:lnTo>
                      <a:pt x="31561" y="41720"/>
                    </a:lnTo>
                    <a:cubicBezTo>
                      <a:pt x="31856" y="41443"/>
                      <a:pt x="32314" y="41443"/>
                      <a:pt x="32609" y="41720"/>
                    </a:cubicBezTo>
                    <a:cubicBezTo>
                      <a:pt x="32780" y="42177"/>
                      <a:pt x="32780" y="42691"/>
                      <a:pt x="32609" y="43148"/>
                    </a:cubicBezTo>
                    <a:lnTo>
                      <a:pt x="32609" y="52673"/>
                    </a:lnTo>
                    <a:cubicBezTo>
                      <a:pt x="32742" y="53330"/>
                      <a:pt x="32742" y="54016"/>
                      <a:pt x="32609" y="54673"/>
                    </a:cubicBezTo>
                    <a:cubicBezTo>
                      <a:pt x="32390" y="55207"/>
                      <a:pt x="32028" y="55664"/>
                      <a:pt x="31561" y="56007"/>
                    </a:cubicBezTo>
                    <a:lnTo>
                      <a:pt x="1272" y="73438"/>
                    </a:lnTo>
                    <a:cubicBezTo>
                      <a:pt x="948" y="73733"/>
                      <a:pt x="452" y="73733"/>
                      <a:pt x="129" y="73438"/>
                    </a:cubicBezTo>
                    <a:cubicBezTo>
                      <a:pt x="-43" y="72980"/>
                      <a:pt x="-43" y="72466"/>
                      <a:pt x="129" y="72009"/>
                    </a:cubicBezTo>
                    <a:lnTo>
                      <a:pt x="129" y="64389"/>
                    </a:lnTo>
                    <a:cubicBezTo>
                      <a:pt x="43" y="63379"/>
                      <a:pt x="43" y="62351"/>
                      <a:pt x="129" y="61341"/>
                    </a:cubicBezTo>
                    <a:cubicBezTo>
                      <a:pt x="452" y="60246"/>
                      <a:pt x="900" y="59188"/>
                      <a:pt x="1462" y="58198"/>
                    </a:cubicBezTo>
                    <a:lnTo>
                      <a:pt x="18607" y="29623"/>
                    </a:lnTo>
                    <a:cubicBezTo>
                      <a:pt x="19693" y="27861"/>
                      <a:pt x="20560" y="25975"/>
                      <a:pt x="21179" y="24003"/>
                    </a:cubicBezTo>
                    <a:cubicBezTo>
                      <a:pt x="21293" y="22670"/>
                      <a:pt x="21293" y="21336"/>
                      <a:pt x="21179" y="20003"/>
                    </a:cubicBezTo>
                    <a:cubicBezTo>
                      <a:pt x="21207" y="19460"/>
                      <a:pt x="21207" y="18926"/>
                      <a:pt x="21179" y="18383"/>
                    </a:cubicBezTo>
                    <a:cubicBezTo>
                      <a:pt x="21112" y="17736"/>
                      <a:pt x="20884" y="17107"/>
                      <a:pt x="20512" y="16573"/>
                    </a:cubicBezTo>
                    <a:cubicBezTo>
                      <a:pt x="20255" y="16002"/>
                      <a:pt x="19712" y="15602"/>
                      <a:pt x="19083" y="15526"/>
                    </a:cubicBezTo>
                    <a:cubicBezTo>
                      <a:pt x="18169" y="15383"/>
                      <a:pt x="17236" y="15621"/>
                      <a:pt x="16512" y="16193"/>
                    </a:cubicBezTo>
                    <a:cubicBezTo>
                      <a:pt x="15483" y="16745"/>
                      <a:pt x="14607" y="17526"/>
                      <a:pt x="13940" y="18479"/>
                    </a:cubicBezTo>
                    <a:cubicBezTo>
                      <a:pt x="13283" y="19345"/>
                      <a:pt x="12768" y="20307"/>
                      <a:pt x="12416" y="21336"/>
                    </a:cubicBezTo>
                    <a:cubicBezTo>
                      <a:pt x="12044" y="22165"/>
                      <a:pt x="11759" y="23022"/>
                      <a:pt x="11559" y="23908"/>
                    </a:cubicBezTo>
                    <a:lnTo>
                      <a:pt x="11559" y="25813"/>
                    </a:lnTo>
                    <a:cubicBezTo>
                      <a:pt x="11425" y="26565"/>
                      <a:pt x="11130" y="27279"/>
                      <a:pt x="10701" y="27908"/>
                    </a:cubicBezTo>
                    <a:cubicBezTo>
                      <a:pt x="10320" y="28423"/>
                      <a:pt x="9835" y="28842"/>
                      <a:pt x="9273" y="29146"/>
                    </a:cubicBezTo>
                    <a:lnTo>
                      <a:pt x="2224" y="33242"/>
                    </a:lnTo>
                    <a:cubicBezTo>
                      <a:pt x="2015" y="33480"/>
                      <a:pt x="1653" y="33499"/>
                      <a:pt x="1414" y="33290"/>
                    </a:cubicBezTo>
                    <a:cubicBezTo>
                      <a:pt x="1395" y="33280"/>
                      <a:pt x="1386" y="33261"/>
                      <a:pt x="1367" y="33242"/>
                    </a:cubicBezTo>
                    <a:cubicBezTo>
                      <a:pt x="1214" y="32880"/>
                      <a:pt x="1214" y="32461"/>
                      <a:pt x="1367" y="32099"/>
                    </a:cubicBezTo>
                    <a:cubicBezTo>
                      <a:pt x="1414" y="29404"/>
                      <a:pt x="1767" y="26718"/>
                      <a:pt x="2415" y="24098"/>
                    </a:cubicBezTo>
                    <a:cubicBezTo>
                      <a:pt x="3100" y="21212"/>
                      <a:pt x="4091" y="18402"/>
                      <a:pt x="5367" y="15716"/>
                    </a:cubicBezTo>
                    <a:cubicBezTo>
                      <a:pt x="6691" y="12945"/>
                      <a:pt x="8349" y="10354"/>
                      <a:pt x="10320" y="8001"/>
                    </a:cubicBezTo>
                    <a:cubicBezTo>
                      <a:pt x="12254" y="5639"/>
                      <a:pt x="14607" y="3667"/>
                      <a:pt x="17274" y="2191"/>
                    </a:cubicBezTo>
                    <a:cubicBezTo>
                      <a:pt x="19255" y="867"/>
                      <a:pt x="21560" y="105"/>
                      <a:pt x="23941" y="0"/>
                    </a:cubicBezTo>
                    <a:cubicBezTo>
                      <a:pt x="25722" y="28"/>
                      <a:pt x="27437" y="667"/>
                      <a:pt x="28799" y="1810"/>
                    </a:cubicBezTo>
                    <a:cubicBezTo>
                      <a:pt x="30209" y="3172"/>
                      <a:pt x="31228" y="4877"/>
                      <a:pt x="31752" y="6763"/>
                    </a:cubicBezTo>
                    <a:cubicBezTo>
                      <a:pt x="32104" y="9001"/>
                      <a:pt x="32133" y="11278"/>
                      <a:pt x="31847" y="1352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0" name="Freeform: Shape 849">
                <a:extLst>
                  <a:ext uri="{FF2B5EF4-FFF2-40B4-BE49-F238E27FC236}">
                    <a16:creationId xmlns:a16="http://schemas.microsoft.com/office/drawing/2014/main" id="{F9134C93-D048-AFBC-37EF-07C63226B06C}"/>
                  </a:ext>
                </a:extLst>
              </p:cNvPr>
              <p:cNvSpPr/>
              <p:nvPr/>
            </p:nvSpPr>
            <p:spPr>
              <a:xfrm>
                <a:off x="-3894297" y="3607688"/>
                <a:ext cx="33432" cy="68008"/>
              </a:xfrm>
              <a:custGeom>
                <a:avLst/>
                <a:gdLst>
                  <a:gd name="connsiteX0" fmla="*/ 16764 w 33432"/>
                  <a:gd name="connsiteY0" fmla="*/ 2286 h 68008"/>
                  <a:gd name="connsiteX1" fmla="*/ 24098 w 33432"/>
                  <a:gd name="connsiteY1" fmla="*/ 0 h 68008"/>
                  <a:gd name="connsiteX2" fmla="*/ 29242 w 33432"/>
                  <a:gd name="connsiteY2" fmla="*/ 2286 h 68008"/>
                  <a:gd name="connsiteX3" fmla="*/ 32290 w 33432"/>
                  <a:gd name="connsiteY3" fmla="*/ 8096 h 68008"/>
                  <a:gd name="connsiteX4" fmla="*/ 33433 w 33432"/>
                  <a:gd name="connsiteY4" fmla="*/ 16573 h 68008"/>
                  <a:gd name="connsiteX5" fmla="*/ 33433 w 33432"/>
                  <a:gd name="connsiteY5" fmla="*/ 24479 h 68008"/>
                  <a:gd name="connsiteX6" fmla="*/ 33433 w 33432"/>
                  <a:gd name="connsiteY6" fmla="*/ 32290 h 68008"/>
                  <a:gd name="connsiteX7" fmla="*/ 32290 w 33432"/>
                  <a:gd name="connsiteY7" fmla="*/ 41815 h 68008"/>
                  <a:gd name="connsiteX8" fmla="*/ 29242 w 33432"/>
                  <a:gd name="connsiteY8" fmla="*/ 51340 h 68008"/>
                  <a:gd name="connsiteX9" fmla="*/ 24098 w 33432"/>
                  <a:gd name="connsiteY9" fmla="*/ 59531 h 68008"/>
                  <a:gd name="connsiteX10" fmla="*/ 16764 w 33432"/>
                  <a:gd name="connsiteY10" fmla="*/ 65722 h 68008"/>
                  <a:gd name="connsiteX11" fmla="*/ 9334 w 33432"/>
                  <a:gd name="connsiteY11" fmla="*/ 68008 h 68008"/>
                  <a:gd name="connsiteX12" fmla="*/ 4191 w 33432"/>
                  <a:gd name="connsiteY12" fmla="*/ 65818 h 68008"/>
                  <a:gd name="connsiteX13" fmla="*/ 1143 w 33432"/>
                  <a:gd name="connsiteY13" fmla="*/ 59912 h 68008"/>
                  <a:gd name="connsiteX14" fmla="*/ 0 w 33432"/>
                  <a:gd name="connsiteY14" fmla="*/ 51435 h 68008"/>
                  <a:gd name="connsiteX15" fmla="*/ 0 w 33432"/>
                  <a:gd name="connsiteY15" fmla="*/ 43720 h 68008"/>
                  <a:gd name="connsiteX16" fmla="*/ 0 w 33432"/>
                  <a:gd name="connsiteY16" fmla="*/ 35719 h 68008"/>
                  <a:gd name="connsiteX17" fmla="*/ 1143 w 33432"/>
                  <a:gd name="connsiteY17" fmla="*/ 26194 h 68008"/>
                  <a:gd name="connsiteX18" fmla="*/ 4191 w 33432"/>
                  <a:gd name="connsiteY18" fmla="*/ 16669 h 68008"/>
                  <a:gd name="connsiteX19" fmla="*/ 9334 w 33432"/>
                  <a:gd name="connsiteY19" fmla="*/ 8572 h 68008"/>
                  <a:gd name="connsiteX20" fmla="*/ 16764 w 33432"/>
                  <a:gd name="connsiteY20" fmla="*/ 2286 h 68008"/>
                  <a:gd name="connsiteX21" fmla="*/ 22860 w 33432"/>
                  <a:gd name="connsiteY21" fmla="*/ 38005 h 68008"/>
                  <a:gd name="connsiteX22" fmla="*/ 22860 w 33432"/>
                  <a:gd name="connsiteY22" fmla="*/ 23146 h 68008"/>
                  <a:gd name="connsiteX23" fmla="*/ 22860 w 33432"/>
                  <a:gd name="connsiteY23" fmla="*/ 19336 h 68008"/>
                  <a:gd name="connsiteX24" fmla="*/ 21812 w 33432"/>
                  <a:gd name="connsiteY24" fmla="*/ 16669 h 68008"/>
                  <a:gd name="connsiteX25" fmla="*/ 20002 w 33432"/>
                  <a:gd name="connsiteY25" fmla="*/ 15621 h 68008"/>
                  <a:gd name="connsiteX26" fmla="*/ 17145 w 33432"/>
                  <a:gd name="connsiteY26" fmla="*/ 16478 h 68008"/>
                  <a:gd name="connsiteX27" fmla="*/ 14192 w 33432"/>
                  <a:gd name="connsiteY27" fmla="*/ 18955 h 68008"/>
                  <a:gd name="connsiteX28" fmla="*/ 12382 w 33432"/>
                  <a:gd name="connsiteY28" fmla="*/ 22098 h 68008"/>
                  <a:gd name="connsiteX29" fmla="*/ 11335 w 33432"/>
                  <a:gd name="connsiteY29" fmla="*/ 25908 h 68008"/>
                  <a:gd name="connsiteX30" fmla="*/ 11335 w 33432"/>
                  <a:gd name="connsiteY30" fmla="*/ 30194 h 68008"/>
                  <a:gd name="connsiteX31" fmla="*/ 11335 w 33432"/>
                  <a:gd name="connsiteY31" fmla="*/ 45053 h 68008"/>
                  <a:gd name="connsiteX32" fmla="*/ 11335 w 33432"/>
                  <a:gd name="connsiteY32" fmla="*/ 48958 h 68008"/>
                  <a:gd name="connsiteX33" fmla="*/ 12382 w 33432"/>
                  <a:gd name="connsiteY33" fmla="*/ 51530 h 68008"/>
                  <a:gd name="connsiteX34" fmla="*/ 14192 w 33432"/>
                  <a:gd name="connsiteY34" fmla="*/ 52673 h 68008"/>
                  <a:gd name="connsiteX35" fmla="*/ 17145 w 33432"/>
                  <a:gd name="connsiteY35" fmla="*/ 51816 h 68008"/>
                  <a:gd name="connsiteX36" fmla="*/ 20002 w 33432"/>
                  <a:gd name="connsiteY36" fmla="*/ 49339 h 68008"/>
                  <a:gd name="connsiteX37" fmla="*/ 21812 w 33432"/>
                  <a:gd name="connsiteY37" fmla="*/ 46101 h 68008"/>
                  <a:gd name="connsiteX38" fmla="*/ 22860 w 33432"/>
                  <a:gd name="connsiteY38" fmla="*/ 42291 h 68008"/>
                  <a:gd name="connsiteX39" fmla="*/ 22860 w 33432"/>
                  <a:gd name="connsiteY39" fmla="*/ 38195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432" h="68008">
                    <a:moveTo>
                      <a:pt x="16764" y="2286"/>
                    </a:moveTo>
                    <a:cubicBezTo>
                      <a:pt x="18955" y="867"/>
                      <a:pt x="21488" y="76"/>
                      <a:pt x="24098" y="0"/>
                    </a:cubicBezTo>
                    <a:cubicBezTo>
                      <a:pt x="26051" y="38"/>
                      <a:pt x="27908" y="857"/>
                      <a:pt x="29242" y="2286"/>
                    </a:cubicBezTo>
                    <a:cubicBezTo>
                      <a:pt x="30737" y="3934"/>
                      <a:pt x="31785" y="5934"/>
                      <a:pt x="32290" y="8096"/>
                    </a:cubicBezTo>
                    <a:cubicBezTo>
                      <a:pt x="32985" y="10868"/>
                      <a:pt x="33376" y="13716"/>
                      <a:pt x="33433" y="16573"/>
                    </a:cubicBezTo>
                    <a:cubicBezTo>
                      <a:pt x="33433" y="19050"/>
                      <a:pt x="33433" y="21717"/>
                      <a:pt x="33433" y="24479"/>
                    </a:cubicBezTo>
                    <a:cubicBezTo>
                      <a:pt x="33433" y="27241"/>
                      <a:pt x="33433" y="29813"/>
                      <a:pt x="33433" y="32290"/>
                    </a:cubicBezTo>
                    <a:cubicBezTo>
                      <a:pt x="33309" y="35490"/>
                      <a:pt x="32928" y="38671"/>
                      <a:pt x="32290" y="41815"/>
                    </a:cubicBezTo>
                    <a:cubicBezTo>
                      <a:pt x="31642" y="45091"/>
                      <a:pt x="30623" y="48292"/>
                      <a:pt x="29242" y="51340"/>
                    </a:cubicBezTo>
                    <a:cubicBezTo>
                      <a:pt x="27918" y="54292"/>
                      <a:pt x="26184" y="57055"/>
                      <a:pt x="24098" y="59531"/>
                    </a:cubicBezTo>
                    <a:cubicBezTo>
                      <a:pt x="22041" y="62017"/>
                      <a:pt x="19555" y="64113"/>
                      <a:pt x="16764" y="65722"/>
                    </a:cubicBezTo>
                    <a:cubicBezTo>
                      <a:pt x="14545" y="67142"/>
                      <a:pt x="11973" y="67932"/>
                      <a:pt x="9334" y="68008"/>
                    </a:cubicBezTo>
                    <a:cubicBezTo>
                      <a:pt x="7401" y="67961"/>
                      <a:pt x="5563" y="67180"/>
                      <a:pt x="4191" y="65818"/>
                    </a:cubicBezTo>
                    <a:cubicBezTo>
                      <a:pt x="2705" y="64122"/>
                      <a:pt x="1667" y="62103"/>
                      <a:pt x="1143" y="59912"/>
                    </a:cubicBezTo>
                    <a:cubicBezTo>
                      <a:pt x="448" y="57140"/>
                      <a:pt x="57" y="54292"/>
                      <a:pt x="0" y="51435"/>
                    </a:cubicBezTo>
                    <a:cubicBezTo>
                      <a:pt x="0" y="49054"/>
                      <a:pt x="0" y="46482"/>
                      <a:pt x="0" y="43720"/>
                    </a:cubicBezTo>
                    <a:cubicBezTo>
                      <a:pt x="0" y="40957"/>
                      <a:pt x="0" y="38290"/>
                      <a:pt x="0" y="35719"/>
                    </a:cubicBezTo>
                    <a:cubicBezTo>
                      <a:pt x="124" y="32518"/>
                      <a:pt x="505" y="29337"/>
                      <a:pt x="1143" y="26194"/>
                    </a:cubicBezTo>
                    <a:cubicBezTo>
                      <a:pt x="1810" y="22917"/>
                      <a:pt x="2829" y="19726"/>
                      <a:pt x="4191" y="16669"/>
                    </a:cubicBezTo>
                    <a:cubicBezTo>
                      <a:pt x="5515" y="13745"/>
                      <a:pt x="7248" y="11020"/>
                      <a:pt x="9334" y="8572"/>
                    </a:cubicBezTo>
                    <a:cubicBezTo>
                      <a:pt x="11420" y="6058"/>
                      <a:pt x="13935" y="3934"/>
                      <a:pt x="16764" y="2286"/>
                    </a:cubicBezTo>
                    <a:close/>
                    <a:moveTo>
                      <a:pt x="22860" y="38005"/>
                    </a:moveTo>
                    <a:cubicBezTo>
                      <a:pt x="22860" y="32861"/>
                      <a:pt x="22860" y="27908"/>
                      <a:pt x="22860" y="23146"/>
                    </a:cubicBezTo>
                    <a:cubicBezTo>
                      <a:pt x="22860" y="21717"/>
                      <a:pt x="22860" y="20479"/>
                      <a:pt x="22860" y="19336"/>
                    </a:cubicBezTo>
                    <a:cubicBezTo>
                      <a:pt x="22679" y="18393"/>
                      <a:pt x="22327" y="17488"/>
                      <a:pt x="21812" y="16669"/>
                    </a:cubicBezTo>
                    <a:cubicBezTo>
                      <a:pt x="21403" y="16059"/>
                      <a:pt x="20736" y="15669"/>
                      <a:pt x="20002" y="15621"/>
                    </a:cubicBezTo>
                    <a:cubicBezTo>
                      <a:pt x="18983" y="15592"/>
                      <a:pt x="17983" y="15897"/>
                      <a:pt x="17145" y="16478"/>
                    </a:cubicBezTo>
                    <a:cubicBezTo>
                      <a:pt x="16002" y="17097"/>
                      <a:pt x="15002" y="17936"/>
                      <a:pt x="14192" y="18955"/>
                    </a:cubicBezTo>
                    <a:cubicBezTo>
                      <a:pt x="13440" y="19907"/>
                      <a:pt x="12830" y="20974"/>
                      <a:pt x="12382" y="22098"/>
                    </a:cubicBezTo>
                    <a:cubicBezTo>
                      <a:pt x="11935" y="23336"/>
                      <a:pt x="11582" y="24612"/>
                      <a:pt x="11335" y="25908"/>
                    </a:cubicBezTo>
                    <a:cubicBezTo>
                      <a:pt x="11335" y="27337"/>
                      <a:pt x="11335" y="28765"/>
                      <a:pt x="11335" y="30194"/>
                    </a:cubicBezTo>
                    <a:cubicBezTo>
                      <a:pt x="11335" y="35271"/>
                      <a:pt x="11335" y="40224"/>
                      <a:pt x="11335" y="45053"/>
                    </a:cubicBezTo>
                    <a:cubicBezTo>
                      <a:pt x="11335" y="46482"/>
                      <a:pt x="11335" y="47815"/>
                      <a:pt x="11335" y="48958"/>
                    </a:cubicBezTo>
                    <a:cubicBezTo>
                      <a:pt x="11487" y="49882"/>
                      <a:pt x="11849" y="50759"/>
                      <a:pt x="12382" y="51530"/>
                    </a:cubicBezTo>
                    <a:cubicBezTo>
                      <a:pt x="12783" y="52168"/>
                      <a:pt x="13449" y="52587"/>
                      <a:pt x="14192" y="52673"/>
                    </a:cubicBezTo>
                    <a:cubicBezTo>
                      <a:pt x="15230" y="52654"/>
                      <a:pt x="16250" y="52359"/>
                      <a:pt x="17145" y="51816"/>
                    </a:cubicBezTo>
                    <a:cubicBezTo>
                      <a:pt x="18240" y="51178"/>
                      <a:pt x="19212" y="50330"/>
                      <a:pt x="20002" y="49339"/>
                    </a:cubicBezTo>
                    <a:cubicBezTo>
                      <a:pt x="20755" y="48349"/>
                      <a:pt x="21365" y="47263"/>
                      <a:pt x="21812" y="46101"/>
                    </a:cubicBezTo>
                    <a:cubicBezTo>
                      <a:pt x="22308" y="44872"/>
                      <a:pt x="22660" y="43596"/>
                      <a:pt x="22860" y="42291"/>
                    </a:cubicBezTo>
                    <a:cubicBezTo>
                      <a:pt x="22946" y="40929"/>
                      <a:pt x="22946" y="39557"/>
                      <a:pt x="22860" y="3819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1" name="Freeform: Shape 850">
                <a:extLst>
                  <a:ext uri="{FF2B5EF4-FFF2-40B4-BE49-F238E27FC236}">
                    <a16:creationId xmlns:a16="http://schemas.microsoft.com/office/drawing/2014/main" id="{D702D429-F9E0-C457-D9C4-FFEDF41280C3}"/>
                  </a:ext>
                </a:extLst>
              </p:cNvPr>
              <p:cNvSpPr/>
              <p:nvPr/>
            </p:nvSpPr>
            <p:spPr>
              <a:xfrm>
                <a:off x="-3855911" y="3575779"/>
                <a:ext cx="44767" cy="81533"/>
              </a:xfrm>
              <a:custGeom>
                <a:avLst/>
                <a:gdLst>
                  <a:gd name="connsiteX0" fmla="*/ 18002 w 44767"/>
                  <a:gd name="connsiteY0" fmla="*/ 24670 h 81533"/>
                  <a:gd name="connsiteX1" fmla="*/ 18002 w 44767"/>
                  <a:gd name="connsiteY1" fmla="*/ 31432 h 81533"/>
                  <a:gd name="connsiteX2" fmla="*/ 17335 w 44767"/>
                  <a:gd name="connsiteY2" fmla="*/ 36671 h 81533"/>
                  <a:gd name="connsiteX3" fmla="*/ 15716 w 44767"/>
                  <a:gd name="connsiteY3" fmla="*/ 41624 h 81533"/>
                  <a:gd name="connsiteX4" fmla="*/ 12954 w 44767"/>
                  <a:gd name="connsiteY4" fmla="*/ 45911 h 81533"/>
                  <a:gd name="connsiteX5" fmla="*/ 9049 w 44767"/>
                  <a:gd name="connsiteY5" fmla="*/ 49149 h 81533"/>
                  <a:gd name="connsiteX6" fmla="*/ 5143 w 44767"/>
                  <a:gd name="connsiteY6" fmla="*/ 50387 h 81533"/>
                  <a:gd name="connsiteX7" fmla="*/ 2381 w 44767"/>
                  <a:gd name="connsiteY7" fmla="*/ 49339 h 81533"/>
                  <a:gd name="connsiteX8" fmla="*/ 762 w 44767"/>
                  <a:gd name="connsiteY8" fmla="*/ 46291 h 81533"/>
                  <a:gd name="connsiteX9" fmla="*/ 0 w 44767"/>
                  <a:gd name="connsiteY9" fmla="*/ 41815 h 81533"/>
                  <a:gd name="connsiteX10" fmla="*/ 0 w 44767"/>
                  <a:gd name="connsiteY10" fmla="*/ 38576 h 81533"/>
                  <a:gd name="connsiteX11" fmla="*/ 0 w 44767"/>
                  <a:gd name="connsiteY11" fmla="*/ 35052 h 81533"/>
                  <a:gd name="connsiteX12" fmla="*/ 762 w 44767"/>
                  <a:gd name="connsiteY12" fmla="*/ 29813 h 81533"/>
                  <a:gd name="connsiteX13" fmla="*/ 2476 w 44767"/>
                  <a:gd name="connsiteY13" fmla="*/ 24670 h 81533"/>
                  <a:gd name="connsiteX14" fmla="*/ 5239 w 44767"/>
                  <a:gd name="connsiteY14" fmla="*/ 20383 h 81533"/>
                  <a:gd name="connsiteX15" fmla="*/ 9144 w 44767"/>
                  <a:gd name="connsiteY15" fmla="*/ 17145 h 81533"/>
                  <a:gd name="connsiteX16" fmla="*/ 13049 w 44767"/>
                  <a:gd name="connsiteY16" fmla="*/ 15907 h 81533"/>
                  <a:gd name="connsiteX17" fmla="*/ 15811 w 44767"/>
                  <a:gd name="connsiteY17" fmla="*/ 16954 h 81533"/>
                  <a:gd name="connsiteX18" fmla="*/ 17431 w 44767"/>
                  <a:gd name="connsiteY18" fmla="*/ 20003 h 81533"/>
                  <a:gd name="connsiteX19" fmla="*/ 18002 w 44767"/>
                  <a:gd name="connsiteY19" fmla="*/ 24670 h 81533"/>
                  <a:gd name="connsiteX20" fmla="*/ 32385 w 44767"/>
                  <a:gd name="connsiteY20" fmla="*/ 5620 h 81533"/>
                  <a:gd name="connsiteX21" fmla="*/ 33242 w 44767"/>
                  <a:gd name="connsiteY21" fmla="*/ 3905 h 81533"/>
                  <a:gd name="connsiteX22" fmla="*/ 34480 w 44767"/>
                  <a:gd name="connsiteY22" fmla="*/ 2762 h 81533"/>
                  <a:gd name="connsiteX23" fmla="*/ 39148 w 44767"/>
                  <a:gd name="connsiteY23" fmla="*/ 0 h 81533"/>
                  <a:gd name="connsiteX24" fmla="*/ 40100 w 44767"/>
                  <a:gd name="connsiteY24" fmla="*/ 0 h 81533"/>
                  <a:gd name="connsiteX25" fmla="*/ 40100 w 44767"/>
                  <a:gd name="connsiteY25" fmla="*/ 1048 h 81533"/>
                  <a:gd name="connsiteX26" fmla="*/ 40100 w 44767"/>
                  <a:gd name="connsiteY26" fmla="*/ 1524 h 81533"/>
                  <a:gd name="connsiteX27" fmla="*/ 40100 w 44767"/>
                  <a:gd name="connsiteY27" fmla="*/ 2191 h 81533"/>
                  <a:gd name="connsiteX28" fmla="*/ 11525 w 44767"/>
                  <a:gd name="connsiteY28" fmla="*/ 75914 h 81533"/>
                  <a:gd name="connsiteX29" fmla="*/ 10763 w 44767"/>
                  <a:gd name="connsiteY29" fmla="*/ 77629 h 81533"/>
                  <a:gd name="connsiteX30" fmla="*/ 9525 w 44767"/>
                  <a:gd name="connsiteY30" fmla="*/ 78772 h 81533"/>
                  <a:gd name="connsiteX31" fmla="*/ 4763 w 44767"/>
                  <a:gd name="connsiteY31" fmla="*/ 81534 h 81533"/>
                  <a:gd name="connsiteX32" fmla="*/ 3810 w 44767"/>
                  <a:gd name="connsiteY32" fmla="*/ 81534 h 81533"/>
                  <a:gd name="connsiteX33" fmla="*/ 3810 w 44767"/>
                  <a:gd name="connsiteY33" fmla="*/ 80486 h 81533"/>
                  <a:gd name="connsiteX34" fmla="*/ 3810 w 44767"/>
                  <a:gd name="connsiteY34" fmla="*/ 80010 h 81533"/>
                  <a:gd name="connsiteX35" fmla="*/ 3810 w 44767"/>
                  <a:gd name="connsiteY35" fmla="*/ 79343 h 81533"/>
                  <a:gd name="connsiteX36" fmla="*/ 6667 w 44767"/>
                  <a:gd name="connsiteY36" fmla="*/ 37147 h 81533"/>
                  <a:gd name="connsiteX37" fmla="*/ 7239 w 44767"/>
                  <a:gd name="connsiteY37" fmla="*/ 40196 h 81533"/>
                  <a:gd name="connsiteX38" fmla="*/ 9049 w 44767"/>
                  <a:gd name="connsiteY38" fmla="*/ 40196 h 81533"/>
                  <a:gd name="connsiteX39" fmla="*/ 10763 w 44767"/>
                  <a:gd name="connsiteY39" fmla="*/ 38005 h 81533"/>
                  <a:gd name="connsiteX40" fmla="*/ 11430 w 44767"/>
                  <a:gd name="connsiteY40" fmla="*/ 34195 h 81533"/>
                  <a:gd name="connsiteX41" fmla="*/ 11430 w 44767"/>
                  <a:gd name="connsiteY41" fmla="*/ 28385 h 81533"/>
                  <a:gd name="connsiteX42" fmla="*/ 10763 w 44767"/>
                  <a:gd name="connsiteY42" fmla="*/ 25241 h 81533"/>
                  <a:gd name="connsiteX43" fmla="*/ 9049 w 44767"/>
                  <a:gd name="connsiteY43" fmla="*/ 25241 h 81533"/>
                  <a:gd name="connsiteX44" fmla="*/ 7239 w 44767"/>
                  <a:gd name="connsiteY44" fmla="*/ 27432 h 81533"/>
                  <a:gd name="connsiteX45" fmla="*/ 6667 w 44767"/>
                  <a:gd name="connsiteY45" fmla="*/ 31147 h 81533"/>
                  <a:gd name="connsiteX46" fmla="*/ 6667 w 44767"/>
                  <a:gd name="connsiteY46" fmla="*/ 37338 h 81533"/>
                  <a:gd name="connsiteX47" fmla="*/ 44767 w 44767"/>
                  <a:gd name="connsiteY47" fmla="*/ 39814 h 81533"/>
                  <a:gd name="connsiteX48" fmla="*/ 44767 w 44767"/>
                  <a:gd name="connsiteY48" fmla="*/ 46577 h 81533"/>
                  <a:gd name="connsiteX49" fmla="*/ 44101 w 44767"/>
                  <a:gd name="connsiteY49" fmla="*/ 51816 h 81533"/>
                  <a:gd name="connsiteX50" fmla="*/ 42386 w 44767"/>
                  <a:gd name="connsiteY50" fmla="*/ 56769 h 81533"/>
                  <a:gd name="connsiteX51" fmla="*/ 39624 w 44767"/>
                  <a:gd name="connsiteY51" fmla="*/ 61055 h 81533"/>
                  <a:gd name="connsiteX52" fmla="*/ 35719 w 44767"/>
                  <a:gd name="connsiteY52" fmla="*/ 64294 h 81533"/>
                  <a:gd name="connsiteX53" fmla="*/ 31813 w 44767"/>
                  <a:gd name="connsiteY53" fmla="*/ 65532 h 81533"/>
                  <a:gd name="connsiteX54" fmla="*/ 29051 w 44767"/>
                  <a:gd name="connsiteY54" fmla="*/ 64484 h 81533"/>
                  <a:gd name="connsiteX55" fmla="*/ 27432 w 44767"/>
                  <a:gd name="connsiteY55" fmla="*/ 61436 h 81533"/>
                  <a:gd name="connsiteX56" fmla="*/ 26765 w 44767"/>
                  <a:gd name="connsiteY56" fmla="*/ 56960 h 81533"/>
                  <a:gd name="connsiteX57" fmla="*/ 26765 w 44767"/>
                  <a:gd name="connsiteY57" fmla="*/ 53721 h 81533"/>
                  <a:gd name="connsiteX58" fmla="*/ 26765 w 44767"/>
                  <a:gd name="connsiteY58" fmla="*/ 50197 h 81533"/>
                  <a:gd name="connsiteX59" fmla="*/ 27432 w 44767"/>
                  <a:gd name="connsiteY59" fmla="*/ 44958 h 81533"/>
                  <a:gd name="connsiteX60" fmla="*/ 29051 w 44767"/>
                  <a:gd name="connsiteY60" fmla="*/ 40005 h 81533"/>
                  <a:gd name="connsiteX61" fmla="*/ 31813 w 44767"/>
                  <a:gd name="connsiteY61" fmla="*/ 35719 h 81533"/>
                  <a:gd name="connsiteX62" fmla="*/ 35719 w 44767"/>
                  <a:gd name="connsiteY62" fmla="*/ 32480 h 81533"/>
                  <a:gd name="connsiteX63" fmla="*/ 39624 w 44767"/>
                  <a:gd name="connsiteY63" fmla="*/ 31242 h 81533"/>
                  <a:gd name="connsiteX64" fmla="*/ 42386 w 44767"/>
                  <a:gd name="connsiteY64" fmla="*/ 32290 h 81533"/>
                  <a:gd name="connsiteX65" fmla="*/ 44101 w 44767"/>
                  <a:gd name="connsiteY65" fmla="*/ 35338 h 81533"/>
                  <a:gd name="connsiteX66" fmla="*/ 44672 w 44767"/>
                  <a:gd name="connsiteY66" fmla="*/ 40005 h 81533"/>
                  <a:gd name="connsiteX67" fmla="*/ 33338 w 44767"/>
                  <a:gd name="connsiteY67" fmla="*/ 53245 h 81533"/>
                  <a:gd name="connsiteX68" fmla="*/ 33909 w 44767"/>
                  <a:gd name="connsiteY68" fmla="*/ 56293 h 81533"/>
                  <a:gd name="connsiteX69" fmla="*/ 35623 w 44767"/>
                  <a:gd name="connsiteY69" fmla="*/ 56293 h 81533"/>
                  <a:gd name="connsiteX70" fmla="*/ 37433 w 44767"/>
                  <a:gd name="connsiteY70" fmla="*/ 54102 h 81533"/>
                  <a:gd name="connsiteX71" fmla="*/ 38005 w 44767"/>
                  <a:gd name="connsiteY71" fmla="*/ 50292 h 81533"/>
                  <a:gd name="connsiteX72" fmla="*/ 38005 w 44767"/>
                  <a:gd name="connsiteY72" fmla="*/ 44482 h 81533"/>
                  <a:gd name="connsiteX73" fmla="*/ 37433 w 44767"/>
                  <a:gd name="connsiteY73" fmla="*/ 41434 h 81533"/>
                  <a:gd name="connsiteX74" fmla="*/ 35623 w 44767"/>
                  <a:gd name="connsiteY74" fmla="*/ 41434 h 81533"/>
                  <a:gd name="connsiteX75" fmla="*/ 33909 w 44767"/>
                  <a:gd name="connsiteY75" fmla="*/ 43624 h 81533"/>
                  <a:gd name="connsiteX76" fmla="*/ 33338 w 44767"/>
                  <a:gd name="connsiteY76" fmla="*/ 47435 h 81533"/>
                  <a:gd name="connsiteX77" fmla="*/ 33338 w 44767"/>
                  <a:gd name="connsiteY77" fmla="*/ 53245 h 8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533">
                    <a:moveTo>
                      <a:pt x="18002" y="24670"/>
                    </a:moveTo>
                    <a:cubicBezTo>
                      <a:pt x="18193" y="26918"/>
                      <a:pt x="18193" y="29185"/>
                      <a:pt x="18002" y="31432"/>
                    </a:cubicBezTo>
                    <a:cubicBezTo>
                      <a:pt x="17916" y="33194"/>
                      <a:pt x="17697" y="34947"/>
                      <a:pt x="17335" y="36671"/>
                    </a:cubicBezTo>
                    <a:cubicBezTo>
                      <a:pt x="17021" y="38386"/>
                      <a:pt x="16478" y="40052"/>
                      <a:pt x="15716" y="41624"/>
                    </a:cubicBezTo>
                    <a:cubicBezTo>
                      <a:pt x="14945" y="43139"/>
                      <a:pt x="14021" y="44577"/>
                      <a:pt x="12954" y="45911"/>
                    </a:cubicBezTo>
                    <a:cubicBezTo>
                      <a:pt x="11840" y="47196"/>
                      <a:pt x="10515" y="48292"/>
                      <a:pt x="9049" y="49149"/>
                    </a:cubicBezTo>
                    <a:cubicBezTo>
                      <a:pt x="7868" y="49882"/>
                      <a:pt x="6525" y="50311"/>
                      <a:pt x="5143" y="50387"/>
                    </a:cubicBezTo>
                    <a:cubicBezTo>
                      <a:pt x="4124" y="50406"/>
                      <a:pt x="3134" y="50025"/>
                      <a:pt x="2381" y="49339"/>
                    </a:cubicBezTo>
                    <a:cubicBezTo>
                      <a:pt x="1600" y="48473"/>
                      <a:pt x="1048" y="47425"/>
                      <a:pt x="762" y="46291"/>
                    </a:cubicBezTo>
                    <a:cubicBezTo>
                      <a:pt x="295" y="44844"/>
                      <a:pt x="38" y="43339"/>
                      <a:pt x="0" y="41815"/>
                    </a:cubicBezTo>
                    <a:cubicBezTo>
                      <a:pt x="0" y="40672"/>
                      <a:pt x="0" y="39529"/>
                      <a:pt x="0" y="38576"/>
                    </a:cubicBezTo>
                    <a:cubicBezTo>
                      <a:pt x="0" y="37624"/>
                      <a:pt x="0" y="36386"/>
                      <a:pt x="0" y="35052"/>
                    </a:cubicBezTo>
                    <a:cubicBezTo>
                      <a:pt x="57" y="33280"/>
                      <a:pt x="314" y="31528"/>
                      <a:pt x="762" y="29813"/>
                    </a:cubicBezTo>
                    <a:cubicBezTo>
                      <a:pt x="1114" y="28032"/>
                      <a:pt x="1686" y="26308"/>
                      <a:pt x="2476" y="24670"/>
                    </a:cubicBezTo>
                    <a:cubicBezTo>
                      <a:pt x="3172" y="23108"/>
                      <a:pt x="4105" y="21660"/>
                      <a:pt x="5239" y="20383"/>
                    </a:cubicBezTo>
                    <a:cubicBezTo>
                      <a:pt x="6315" y="19060"/>
                      <a:pt x="7639" y="17955"/>
                      <a:pt x="9144" y="17145"/>
                    </a:cubicBezTo>
                    <a:cubicBezTo>
                      <a:pt x="10306" y="16383"/>
                      <a:pt x="11659" y="15964"/>
                      <a:pt x="13049" y="15907"/>
                    </a:cubicBezTo>
                    <a:cubicBezTo>
                      <a:pt x="14078" y="15859"/>
                      <a:pt x="15078" y="16240"/>
                      <a:pt x="15811" y="16954"/>
                    </a:cubicBezTo>
                    <a:cubicBezTo>
                      <a:pt x="16573" y="17831"/>
                      <a:pt x="17126" y="18878"/>
                      <a:pt x="17431" y="20003"/>
                    </a:cubicBezTo>
                    <a:cubicBezTo>
                      <a:pt x="17812" y="21527"/>
                      <a:pt x="18002" y="23098"/>
                      <a:pt x="18002" y="24670"/>
                    </a:cubicBezTo>
                    <a:close/>
                    <a:moveTo>
                      <a:pt x="32385" y="5620"/>
                    </a:moveTo>
                    <a:lnTo>
                      <a:pt x="33242" y="3905"/>
                    </a:lnTo>
                    <a:cubicBezTo>
                      <a:pt x="33528" y="3410"/>
                      <a:pt x="33966" y="3010"/>
                      <a:pt x="34480" y="2762"/>
                    </a:cubicBezTo>
                    <a:lnTo>
                      <a:pt x="39148" y="0"/>
                    </a:lnTo>
                    <a:cubicBezTo>
                      <a:pt x="39148" y="0"/>
                      <a:pt x="39910" y="0"/>
                      <a:pt x="40100" y="0"/>
                    </a:cubicBezTo>
                    <a:cubicBezTo>
                      <a:pt x="40272" y="333"/>
                      <a:pt x="40272" y="724"/>
                      <a:pt x="40100" y="1048"/>
                    </a:cubicBezTo>
                    <a:lnTo>
                      <a:pt x="40100" y="1524"/>
                    </a:lnTo>
                    <a:cubicBezTo>
                      <a:pt x="40100" y="1524"/>
                      <a:pt x="40100" y="2000"/>
                      <a:pt x="40100" y="2191"/>
                    </a:cubicBezTo>
                    <a:lnTo>
                      <a:pt x="11525" y="75914"/>
                    </a:lnTo>
                    <a:cubicBezTo>
                      <a:pt x="11344" y="76514"/>
                      <a:pt x="11087" y="77095"/>
                      <a:pt x="10763" y="77629"/>
                    </a:cubicBezTo>
                    <a:cubicBezTo>
                      <a:pt x="10449" y="78105"/>
                      <a:pt x="10020" y="78496"/>
                      <a:pt x="9525" y="78772"/>
                    </a:cubicBezTo>
                    <a:lnTo>
                      <a:pt x="4763" y="81534"/>
                    </a:lnTo>
                    <a:cubicBezTo>
                      <a:pt x="4763" y="81534"/>
                      <a:pt x="4000" y="81534"/>
                      <a:pt x="3810" y="81534"/>
                    </a:cubicBezTo>
                    <a:cubicBezTo>
                      <a:pt x="3638" y="81201"/>
                      <a:pt x="3638" y="80819"/>
                      <a:pt x="3810" y="80486"/>
                    </a:cubicBezTo>
                    <a:cubicBezTo>
                      <a:pt x="3762" y="80334"/>
                      <a:pt x="3762" y="80162"/>
                      <a:pt x="3810" y="80010"/>
                    </a:cubicBezTo>
                    <a:cubicBezTo>
                      <a:pt x="3810" y="80010"/>
                      <a:pt x="3810" y="79534"/>
                      <a:pt x="3810" y="79343"/>
                    </a:cubicBezTo>
                    <a:close/>
                    <a:moveTo>
                      <a:pt x="6667" y="37147"/>
                    </a:moveTo>
                    <a:cubicBezTo>
                      <a:pt x="6687" y="38186"/>
                      <a:pt x="6886" y="39214"/>
                      <a:pt x="7239" y="40196"/>
                    </a:cubicBezTo>
                    <a:cubicBezTo>
                      <a:pt x="7239" y="40767"/>
                      <a:pt x="8192" y="40862"/>
                      <a:pt x="9049" y="40196"/>
                    </a:cubicBezTo>
                    <a:cubicBezTo>
                      <a:pt x="9887" y="39719"/>
                      <a:pt x="10506" y="38938"/>
                      <a:pt x="10763" y="38005"/>
                    </a:cubicBezTo>
                    <a:cubicBezTo>
                      <a:pt x="11135" y="36766"/>
                      <a:pt x="11363" y="35490"/>
                      <a:pt x="11430" y="34195"/>
                    </a:cubicBezTo>
                    <a:cubicBezTo>
                      <a:pt x="11430" y="32195"/>
                      <a:pt x="11430" y="30289"/>
                      <a:pt x="11430" y="28385"/>
                    </a:cubicBezTo>
                    <a:cubicBezTo>
                      <a:pt x="11392" y="27308"/>
                      <a:pt x="11163" y="26241"/>
                      <a:pt x="10763" y="25241"/>
                    </a:cubicBezTo>
                    <a:cubicBezTo>
                      <a:pt x="10763" y="24670"/>
                      <a:pt x="9906" y="24670"/>
                      <a:pt x="9049" y="25241"/>
                    </a:cubicBezTo>
                    <a:cubicBezTo>
                      <a:pt x="8201" y="25737"/>
                      <a:pt x="7563" y="26508"/>
                      <a:pt x="7239" y="27432"/>
                    </a:cubicBezTo>
                    <a:cubicBezTo>
                      <a:pt x="6915" y="28642"/>
                      <a:pt x="6715" y="29889"/>
                      <a:pt x="6667" y="31147"/>
                    </a:cubicBezTo>
                    <a:cubicBezTo>
                      <a:pt x="6572" y="33528"/>
                      <a:pt x="6572" y="35433"/>
                      <a:pt x="6667" y="37338"/>
                    </a:cubicBezTo>
                    <a:close/>
                    <a:moveTo>
                      <a:pt x="44767" y="39814"/>
                    </a:moveTo>
                    <a:cubicBezTo>
                      <a:pt x="44767" y="42100"/>
                      <a:pt x="44767" y="44387"/>
                      <a:pt x="44767" y="46577"/>
                    </a:cubicBezTo>
                    <a:cubicBezTo>
                      <a:pt x="44691" y="48339"/>
                      <a:pt x="44472" y="50092"/>
                      <a:pt x="44101" y="51816"/>
                    </a:cubicBezTo>
                    <a:cubicBezTo>
                      <a:pt x="43720" y="53521"/>
                      <a:pt x="43139" y="55188"/>
                      <a:pt x="42386" y="56769"/>
                    </a:cubicBezTo>
                    <a:cubicBezTo>
                      <a:pt x="41700" y="58341"/>
                      <a:pt x="40776" y="59789"/>
                      <a:pt x="39624" y="61055"/>
                    </a:cubicBezTo>
                    <a:cubicBezTo>
                      <a:pt x="38529" y="62360"/>
                      <a:pt x="37205" y="63455"/>
                      <a:pt x="35719" y="64294"/>
                    </a:cubicBezTo>
                    <a:cubicBezTo>
                      <a:pt x="34576" y="65094"/>
                      <a:pt x="33214" y="65522"/>
                      <a:pt x="31813" y="65532"/>
                    </a:cubicBezTo>
                    <a:cubicBezTo>
                      <a:pt x="30794" y="65532"/>
                      <a:pt x="29813" y="65161"/>
                      <a:pt x="29051" y="64484"/>
                    </a:cubicBezTo>
                    <a:cubicBezTo>
                      <a:pt x="28289" y="63608"/>
                      <a:pt x="27737" y="62560"/>
                      <a:pt x="27432" y="61436"/>
                    </a:cubicBezTo>
                    <a:cubicBezTo>
                      <a:pt x="26994" y="59988"/>
                      <a:pt x="26765" y="58474"/>
                      <a:pt x="26765" y="56960"/>
                    </a:cubicBezTo>
                    <a:cubicBezTo>
                      <a:pt x="26765" y="55816"/>
                      <a:pt x="26765" y="54769"/>
                      <a:pt x="26765" y="53721"/>
                    </a:cubicBezTo>
                    <a:cubicBezTo>
                      <a:pt x="26765" y="52673"/>
                      <a:pt x="26765" y="51530"/>
                      <a:pt x="26765" y="50197"/>
                    </a:cubicBezTo>
                    <a:cubicBezTo>
                      <a:pt x="26794" y="48435"/>
                      <a:pt x="27013" y="46672"/>
                      <a:pt x="27432" y="44958"/>
                    </a:cubicBezTo>
                    <a:cubicBezTo>
                      <a:pt x="27813" y="43262"/>
                      <a:pt x="28356" y="41605"/>
                      <a:pt x="29051" y="40005"/>
                    </a:cubicBezTo>
                    <a:cubicBezTo>
                      <a:pt x="29804" y="38471"/>
                      <a:pt x="30728" y="37033"/>
                      <a:pt x="31813" y="35719"/>
                    </a:cubicBezTo>
                    <a:cubicBezTo>
                      <a:pt x="32956" y="34462"/>
                      <a:pt x="34271" y="33376"/>
                      <a:pt x="35719" y="32480"/>
                    </a:cubicBezTo>
                    <a:cubicBezTo>
                      <a:pt x="36890" y="31737"/>
                      <a:pt x="38233" y="31309"/>
                      <a:pt x="39624" y="31242"/>
                    </a:cubicBezTo>
                    <a:cubicBezTo>
                      <a:pt x="40643" y="31223"/>
                      <a:pt x="41634" y="31604"/>
                      <a:pt x="42386" y="32290"/>
                    </a:cubicBezTo>
                    <a:cubicBezTo>
                      <a:pt x="43196" y="33156"/>
                      <a:pt x="43786" y="34195"/>
                      <a:pt x="44101" y="35338"/>
                    </a:cubicBezTo>
                    <a:cubicBezTo>
                      <a:pt x="44482" y="36862"/>
                      <a:pt x="44672" y="38433"/>
                      <a:pt x="44672" y="40005"/>
                    </a:cubicBezTo>
                    <a:close/>
                    <a:moveTo>
                      <a:pt x="33338" y="53245"/>
                    </a:moveTo>
                    <a:cubicBezTo>
                      <a:pt x="33242" y="54292"/>
                      <a:pt x="33442" y="55350"/>
                      <a:pt x="33909" y="56293"/>
                    </a:cubicBezTo>
                    <a:cubicBezTo>
                      <a:pt x="33909" y="56864"/>
                      <a:pt x="34766" y="56960"/>
                      <a:pt x="35623" y="56293"/>
                    </a:cubicBezTo>
                    <a:cubicBezTo>
                      <a:pt x="36471" y="55797"/>
                      <a:pt x="37109" y="55026"/>
                      <a:pt x="37433" y="54102"/>
                    </a:cubicBezTo>
                    <a:cubicBezTo>
                      <a:pt x="37767" y="52854"/>
                      <a:pt x="37957" y="51578"/>
                      <a:pt x="38005" y="50292"/>
                    </a:cubicBezTo>
                    <a:cubicBezTo>
                      <a:pt x="38005" y="48292"/>
                      <a:pt x="38005" y="46387"/>
                      <a:pt x="38005" y="44482"/>
                    </a:cubicBezTo>
                    <a:cubicBezTo>
                      <a:pt x="37986" y="43444"/>
                      <a:pt x="37786" y="42415"/>
                      <a:pt x="37433" y="41434"/>
                    </a:cubicBezTo>
                    <a:cubicBezTo>
                      <a:pt x="37433" y="40862"/>
                      <a:pt x="36481" y="40767"/>
                      <a:pt x="35623" y="41434"/>
                    </a:cubicBezTo>
                    <a:cubicBezTo>
                      <a:pt x="34785" y="41910"/>
                      <a:pt x="34166" y="42691"/>
                      <a:pt x="33909" y="43624"/>
                    </a:cubicBezTo>
                    <a:cubicBezTo>
                      <a:pt x="33480" y="44844"/>
                      <a:pt x="33290" y="46139"/>
                      <a:pt x="33338" y="47435"/>
                    </a:cubicBezTo>
                    <a:cubicBezTo>
                      <a:pt x="33147" y="49368"/>
                      <a:pt x="33147" y="51311"/>
                      <a:pt x="33338" y="5324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2" name="Freeform: Shape 851">
                <a:extLst>
                  <a:ext uri="{FF2B5EF4-FFF2-40B4-BE49-F238E27FC236}">
                    <a16:creationId xmlns:a16="http://schemas.microsoft.com/office/drawing/2014/main" id="{209AE125-673B-4566-9AF3-8CB2412A27DE}"/>
                  </a:ext>
                </a:extLst>
              </p:cNvPr>
              <p:cNvSpPr/>
              <p:nvPr/>
            </p:nvSpPr>
            <p:spPr>
              <a:xfrm>
                <a:off x="-3940112" y="3782471"/>
                <a:ext cx="63912" cy="62687"/>
              </a:xfrm>
              <a:custGeom>
                <a:avLst/>
                <a:gdLst>
                  <a:gd name="connsiteX0" fmla="*/ 20002 w 63912"/>
                  <a:gd name="connsiteY0" fmla="*/ 3429 h 62687"/>
                  <a:gd name="connsiteX1" fmla="*/ 0 w 63912"/>
                  <a:gd name="connsiteY1" fmla="*/ 57245 h 62687"/>
                  <a:gd name="connsiteX2" fmla="*/ 63913 w 63912"/>
                  <a:gd name="connsiteY2" fmla="*/ 52292 h 62687"/>
                  <a:gd name="connsiteX3" fmla="*/ 63913 w 63912"/>
                  <a:gd name="connsiteY3" fmla="*/ 0 h 62687"/>
                  <a:gd name="connsiteX4" fmla="*/ 20002 w 63912"/>
                  <a:gd name="connsiteY4" fmla="*/ 3429 h 62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687">
                    <a:moveTo>
                      <a:pt x="20002" y="3429"/>
                    </a:moveTo>
                    <a:lnTo>
                      <a:pt x="0" y="57245"/>
                    </a:lnTo>
                    <a:cubicBezTo>
                      <a:pt x="20860" y="65970"/>
                      <a:pt x="44644" y="64123"/>
                      <a:pt x="63913" y="52292"/>
                    </a:cubicBezTo>
                    <a:lnTo>
                      <a:pt x="63913" y="0"/>
                    </a:lnTo>
                    <a:cubicBezTo>
                      <a:pt x="50559" y="7754"/>
                      <a:pt x="34404" y="9011"/>
                      <a:pt x="20002"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3" name="Freeform: Shape 852">
                <a:extLst>
                  <a:ext uri="{FF2B5EF4-FFF2-40B4-BE49-F238E27FC236}">
                    <a16:creationId xmlns:a16="http://schemas.microsoft.com/office/drawing/2014/main" id="{922C566D-D0D6-AAE1-35C0-CE70CF66225D}"/>
                  </a:ext>
                </a:extLst>
              </p:cNvPr>
              <p:cNvSpPr/>
              <p:nvPr/>
            </p:nvSpPr>
            <p:spPr>
              <a:xfrm>
                <a:off x="-3940493" y="3460050"/>
                <a:ext cx="63912" cy="99631"/>
              </a:xfrm>
              <a:custGeom>
                <a:avLst/>
                <a:gdLst>
                  <a:gd name="connsiteX0" fmla="*/ 63913 w 63912"/>
                  <a:gd name="connsiteY0" fmla="*/ 52292 h 99631"/>
                  <a:gd name="connsiteX1" fmla="*/ 63913 w 63912"/>
                  <a:gd name="connsiteY1" fmla="*/ 0 h 99631"/>
                  <a:gd name="connsiteX2" fmla="*/ 0 w 63912"/>
                  <a:gd name="connsiteY2" fmla="*/ 68771 h 99631"/>
                  <a:gd name="connsiteX3" fmla="*/ 20003 w 63912"/>
                  <a:gd name="connsiteY3" fmla="*/ 99632 h 99631"/>
                  <a:gd name="connsiteX4" fmla="*/ 63913 w 63912"/>
                  <a:gd name="connsiteY4" fmla="*/ 52292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292"/>
                    </a:moveTo>
                    <a:lnTo>
                      <a:pt x="63913" y="0"/>
                    </a:lnTo>
                    <a:cubicBezTo>
                      <a:pt x="37748" y="17869"/>
                      <a:pt x="15907" y="41367"/>
                      <a:pt x="0" y="68771"/>
                    </a:cubicBezTo>
                    <a:lnTo>
                      <a:pt x="20003" y="99632"/>
                    </a:lnTo>
                    <a:cubicBezTo>
                      <a:pt x="31090" y="80896"/>
                      <a:pt x="46063" y="64751"/>
                      <a:pt x="63913" y="52292"/>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4" name="Freeform: Shape 853">
                <a:extLst>
                  <a:ext uri="{FF2B5EF4-FFF2-40B4-BE49-F238E27FC236}">
                    <a16:creationId xmlns:a16="http://schemas.microsoft.com/office/drawing/2014/main" id="{7F7C3111-79FB-92E1-CF52-F72A62A24E2C}"/>
                  </a:ext>
                </a:extLst>
              </p:cNvPr>
              <p:cNvSpPr/>
              <p:nvPr/>
            </p:nvSpPr>
            <p:spPr>
              <a:xfrm>
                <a:off x="-3787617" y="3525677"/>
                <a:ext cx="37055" cy="105917"/>
              </a:xfrm>
              <a:custGeom>
                <a:avLst/>
                <a:gdLst>
                  <a:gd name="connsiteX0" fmla="*/ 32290 w 37055"/>
                  <a:gd name="connsiteY0" fmla="*/ 0 h 105917"/>
                  <a:gd name="connsiteX1" fmla="*/ 0 w 37055"/>
                  <a:gd name="connsiteY1" fmla="*/ 34862 h 105917"/>
                  <a:gd name="connsiteX2" fmla="*/ 3143 w 37055"/>
                  <a:gd name="connsiteY2" fmla="*/ 68485 h 105917"/>
                  <a:gd name="connsiteX3" fmla="*/ 0 w 37055"/>
                  <a:gd name="connsiteY3" fmla="*/ 105918 h 105917"/>
                  <a:gd name="connsiteX4" fmla="*/ 32290 w 37055"/>
                  <a:gd name="connsiteY4" fmla="*/ 103442 h 105917"/>
                  <a:gd name="connsiteX5" fmla="*/ 37052 w 37055"/>
                  <a:gd name="connsiteY5" fmla="*/ 48959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2"/>
                    </a:lnTo>
                    <a:cubicBezTo>
                      <a:pt x="2134" y="45939"/>
                      <a:pt x="3191" y="57198"/>
                      <a:pt x="3143" y="68485"/>
                    </a:cubicBezTo>
                    <a:cubicBezTo>
                      <a:pt x="3086" y="81029"/>
                      <a:pt x="2029" y="93545"/>
                      <a:pt x="0" y="105918"/>
                    </a:cubicBezTo>
                    <a:lnTo>
                      <a:pt x="32290" y="103442"/>
                    </a:lnTo>
                    <a:cubicBezTo>
                      <a:pt x="35366" y="85439"/>
                      <a:pt x="36966" y="67218"/>
                      <a:pt x="37052" y="48959"/>
                    </a:cubicBezTo>
                    <a:cubicBezTo>
                      <a:pt x="37138" y="32518"/>
                      <a:pt x="35538" y="1611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5" name="Freeform: Shape 854">
                <a:extLst>
                  <a:ext uri="{FF2B5EF4-FFF2-40B4-BE49-F238E27FC236}">
                    <a16:creationId xmlns:a16="http://schemas.microsoft.com/office/drawing/2014/main" id="{36CBA0BF-C841-7242-BC88-44C10F3D63F2}"/>
                  </a:ext>
                </a:extLst>
              </p:cNvPr>
              <p:cNvSpPr/>
              <p:nvPr/>
            </p:nvSpPr>
            <p:spPr>
              <a:xfrm>
                <a:off x="-3817430" y="3643025"/>
                <a:ext cx="59245" cy="106394"/>
              </a:xfrm>
              <a:custGeom>
                <a:avLst/>
                <a:gdLst>
                  <a:gd name="connsiteX0" fmla="*/ 0 w 59245"/>
                  <a:gd name="connsiteY0" fmla="*/ 75629 h 106394"/>
                  <a:gd name="connsiteX1" fmla="*/ 20003 w 59245"/>
                  <a:gd name="connsiteY1" fmla="*/ 106394 h 106394"/>
                  <a:gd name="connsiteX2" fmla="*/ 59246 w 59245"/>
                  <a:gd name="connsiteY2" fmla="*/ 0 h 106394"/>
                  <a:gd name="connsiteX3" fmla="*/ 26861 w 59245"/>
                  <a:gd name="connsiteY3" fmla="*/ 2477 h 106394"/>
                  <a:gd name="connsiteX4" fmla="*/ 0 w 5924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45" h="106394">
                    <a:moveTo>
                      <a:pt x="0" y="75629"/>
                    </a:moveTo>
                    <a:lnTo>
                      <a:pt x="20003" y="106394"/>
                    </a:lnTo>
                    <a:cubicBezTo>
                      <a:pt x="38357" y="73104"/>
                      <a:pt x="51587" y="37233"/>
                      <a:pt x="59246" y="0"/>
                    </a:cubicBezTo>
                    <a:lnTo>
                      <a:pt x="26861" y="2477"/>
                    </a:lnTo>
                    <a:cubicBezTo>
                      <a:pt x="21431" y="28013"/>
                      <a:pt x="12392" y="52645"/>
                      <a:pt x="0" y="756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6" name="Freeform: Shape 855">
                <a:extLst>
                  <a:ext uri="{FF2B5EF4-FFF2-40B4-BE49-F238E27FC236}">
                    <a16:creationId xmlns:a16="http://schemas.microsoft.com/office/drawing/2014/main" id="{09B6289D-EFE9-77EE-0CA6-5973606C18D7}"/>
                  </a:ext>
                </a:extLst>
              </p:cNvPr>
              <p:cNvSpPr/>
              <p:nvPr/>
            </p:nvSpPr>
            <p:spPr>
              <a:xfrm>
                <a:off x="-3986785" y="3540536"/>
                <a:ext cx="59436" cy="106394"/>
              </a:xfrm>
              <a:custGeom>
                <a:avLst/>
                <a:gdLst>
                  <a:gd name="connsiteX0" fmla="*/ 59436 w 59436"/>
                  <a:gd name="connsiteY0" fmla="*/ 30766 h 106394"/>
                  <a:gd name="connsiteX1" fmla="*/ 39433 w 59436"/>
                  <a:gd name="connsiteY1" fmla="*/ 0 h 106394"/>
                  <a:gd name="connsiteX2" fmla="*/ 0 w 59436"/>
                  <a:gd name="connsiteY2" fmla="*/ 106394 h 106394"/>
                  <a:gd name="connsiteX3" fmla="*/ 32385 w 59436"/>
                  <a:gd name="connsiteY3" fmla="*/ 103918 h 106394"/>
                  <a:gd name="connsiteX4" fmla="*/ 59436 w 59436"/>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 h="106394">
                    <a:moveTo>
                      <a:pt x="59436" y="30766"/>
                    </a:moveTo>
                    <a:lnTo>
                      <a:pt x="39433" y="0"/>
                    </a:lnTo>
                    <a:cubicBezTo>
                      <a:pt x="21012" y="33281"/>
                      <a:pt x="7725" y="69152"/>
                      <a:pt x="0" y="106394"/>
                    </a:cubicBezTo>
                    <a:lnTo>
                      <a:pt x="32385" y="103918"/>
                    </a:lnTo>
                    <a:cubicBezTo>
                      <a:pt x="37843" y="78362"/>
                      <a:pt x="46949" y="53721"/>
                      <a:pt x="59436"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7" name="Freeform: Shape 856">
                <a:extLst>
                  <a:ext uri="{FF2B5EF4-FFF2-40B4-BE49-F238E27FC236}">
                    <a16:creationId xmlns:a16="http://schemas.microsoft.com/office/drawing/2014/main" id="{E79054C1-FC86-4CE6-716F-2CF1D66BE11B}"/>
                  </a:ext>
                </a:extLst>
              </p:cNvPr>
              <p:cNvSpPr/>
              <p:nvPr/>
            </p:nvSpPr>
            <p:spPr>
              <a:xfrm>
                <a:off x="-3994217" y="3658360"/>
                <a:ext cx="37055" cy="105918"/>
              </a:xfrm>
              <a:custGeom>
                <a:avLst/>
                <a:gdLst>
                  <a:gd name="connsiteX0" fmla="*/ 33912 w 37055"/>
                  <a:gd name="connsiteY0" fmla="*/ 37338 h 105918"/>
                  <a:gd name="connsiteX1" fmla="*/ 37056 w 37055"/>
                  <a:gd name="connsiteY1" fmla="*/ 0 h 105918"/>
                  <a:gd name="connsiteX2" fmla="*/ 4766 w 37055"/>
                  <a:gd name="connsiteY2" fmla="*/ 2477 h 105918"/>
                  <a:gd name="connsiteX3" fmla="*/ 3 w 37055"/>
                  <a:gd name="connsiteY3" fmla="*/ 56960 h 105918"/>
                  <a:gd name="connsiteX4" fmla="*/ 4766 w 37055"/>
                  <a:gd name="connsiteY4" fmla="*/ 105918 h 105918"/>
                  <a:gd name="connsiteX5" fmla="*/ 37056 w 37055"/>
                  <a:gd name="connsiteY5" fmla="*/ 71057 h 105918"/>
                  <a:gd name="connsiteX6" fmla="*/ 33912 w 37055"/>
                  <a:gd name="connsiteY6" fmla="*/ 37338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8">
                    <a:moveTo>
                      <a:pt x="33912" y="37338"/>
                    </a:moveTo>
                    <a:cubicBezTo>
                      <a:pt x="33969" y="24832"/>
                      <a:pt x="35027" y="12345"/>
                      <a:pt x="37056" y="0"/>
                    </a:cubicBezTo>
                    <a:lnTo>
                      <a:pt x="4766" y="2477"/>
                    </a:lnTo>
                    <a:cubicBezTo>
                      <a:pt x="1680" y="20479"/>
                      <a:pt x="79" y="38700"/>
                      <a:pt x="3" y="56960"/>
                    </a:cubicBezTo>
                    <a:cubicBezTo>
                      <a:pt x="-82" y="73400"/>
                      <a:pt x="1518" y="89802"/>
                      <a:pt x="4766" y="105918"/>
                    </a:cubicBezTo>
                    <a:lnTo>
                      <a:pt x="37056" y="71057"/>
                    </a:lnTo>
                    <a:cubicBezTo>
                      <a:pt x="34922" y="59941"/>
                      <a:pt x="33865" y="48654"/>
                      <a:pt x="33912" y="3733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8" name="Freeform: Shape 857">
                <a:extLst>
                  <a:ext uri="{FF2B5EF4-FFF2-40B4-BE49-F238E27FC236}">
                    <a16:creationId xmlns:a16="http://schemas.microsoft.com/office/drawing/2014/main" id="{BF904D59-9BA1-FE67-1552-B10CE7B5BFD4}"/>
                  </a:ext>
                </a:extLst>
              </p:cNvPr>
              <p:cNvSpPr/>
              <p:nvPr/>
            </p:nvSpPr>
            <p:spPr>
              <a:xfrm>
                <a:off x="-3986880" y="3740275"/>
                <a:ext cx="59531" cy="95631"/>
              </a:xfrm>
              <a:custGeom>
                <a:avLst/>
                <a:gdLst>
                  <a:gd name="connsiteX0" fmla="*/ 32385 w 59531"/>
                  <a:gd name="connsiteY0" fmla="*/ 0 h 95631"/>
                  <a:gd name="connsiteX1" fmla="*/ 0 w 59531"/>
                  <a:gd name="connsiteY1" fmla="*/ 34957 h 95631"/>
                  <a:gd name="connsiteX2" fmla="*/ 39529 w 59531"/>
                  <a:gd name="connsiteY2" fmla="*/ 95631 h 95631"/>
                  <a:gd name="connsiteX3" fmla="*/ 59531 w 59531"/>
                  <a:gd name="connsiteY3" fmla="*/ 41910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957"/>
                    </a:lnTo>
                    <a:cubicBezTo>
                      <a:pt x="7906" y="63532"/>
                      <a:pt x="21717" y="84487"/>
                      <a:pt x="39529" y="95631"/>
                    </a:cubicBezTo>
                    <a:lnTo>
                      <a:pt x="59531" y="41910"/>
                    </a:lnTo>
                    <a:cubicBezTo>
                      <a:pt x="45815" y="31585"/>
                      <a:pt x="36205" y="16736"/>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59" name="Freeform: Shape 858">
                <a:extLst>
                  <a:ext uri="{FF2B5EF4-FFF2-40B4-BE49-F238E27FC236}">
                    <a16:creationId xmlns:a16="http://schemas.microsoft.com/office/drawing/2014/main" id="{14C63EA3-896B-15EA-5C2B-760F65A6AE9B}"/>
                  </a:ext>
                </a:extLst>
              </p:cNvPr>
              <p:cNvSpPr/>
              <p:nvPr/>
            </p:nvSpPr>
            <p:spPr>
              <a:xfrm>
                <a:off x="-3868103" y="3730274"/>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7" y="81696"/>
                      <a:pt x="47911" y="58169"/>
                      <a:pt x="63817" y="30766"/>
                    </a:cubicBezTo>
                    <a:lnTo>
                      <a:pt x="43910" y="0"/>
                    </a:lnTo>
                    <a:cubicBezTo>
                      <a:pt x="32795" y="18688"/>
                      <a:pt x="17821" y="34785"/>
                      <a:pt x="0" y="47244"/>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0" name="Freeform: Shape 859">
                <a:extLst>
                  <a:ext uri="{FF2B5EF4-FFF2-40B4-BE49-F238E27FC236}">
                    <a16:creationId xmlns:a16="http://schemas.microsoft.com/office/drawing/2014/main" id="{A2DD7CF0-0950-6BEB-0A5C-880A3F52BD57}"/>
                  </a:ext>
                </a:extLst>
              </p:cNvPr>
              <p:cNvSpPr/>
              <p:nvPr/>
            </p:nvSpPr>
            <p:spPr>
              <a:xfrm>
                <a:off x="-3946970" y="3528821"/>
                <a:ext cx="26860" cy="42481"/>
              </a:xfrm>
              <a:custGeom>
                <a:avLst/>
                <a:gdLst>
                  <a:gd name="connsiteX0" fmla="*/ 26860 w 26860"/>
                  <a:gd name="connsiteY0" fmla="*/ 30861 h 42481"/>
                  <a:gd name="connsiteX1" fmla="*/ 6858 w 26860"/>
                  <a:gd name="connsiteY1" fmla="*/ 0 h 42481"/>
                  <a:gd name="connsiteX2" fmla="*/ 0 w 26860"/>
                  <a:gd name="connsiteY2" fmla="*/ 11716 h 42481"/>
                  <a:gd name="connsiteX3" fmla="*/ 20002 w 26860"/>
                  <a:gd name="connsiteY3" fmla="*/ 42481 h 42481"/>
                  <a:gd name="connsiteX4" fmla="*/ 26860 w 26860"/>
                  <a:gd name="connsiteY4" fmla="*/ 3086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26860" y="30861"/>
                    </a:moveTo>
                    <a:lnTo>
                      <a:pt x="6858" y="0"/>
                    </a:lnTo>
                    <a:cubicBezTo>
                      <a:pt x="4477" y="3810"/>
                      <a:pt x="2286" y="7715"/>
                      <a:pt x="0" y="11716"/>
                    </a:cubicBezTo>
                    <a:lnTo>
                      <a:pt x="20002" y="42481"/>
                    </a:lnTo>
                    <a:cubicBezTo>
                      <a:pt x="21812" y="38481"/>
                      <a:pt x="24098" y="34576"/>
                      <a:pt x="26860" y="3086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1" name="Freeform: Shape 860">
                <a:extLst>
                  <a:ext uri="{FF2B5EF4-FFF2-40B4-BE49-F238E27FC236}">
                    <a16:creationId xmlns:a16="http://schemas.microsoft.com/office/drawing/2014/main" id="{2DE93542-41A2-A524-AE90-AC8E1BCD6DBB}"/>
                  </a:ext>
                </a:extLst>
              </p:cNvPr>
              <p:cNvSpPr/>
              <p:nvPr/>
            </p:nvSpPr>
            <p:spPr>
              <a:xfrm>
                <a:off x="-3989451" y="3644454"/>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6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6"/>
                    </a:lnTo>
                    <a:cubicBezTo>
                      <a:pt x="33052" y="9239"/>
                      <a:pt x="34004" y="4572"/>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2" name="Freeform: Shape 861">
                <a:extLst>
                  <a:ext uri="{FF2B5EF4-FFF2-40B4-BE49-F238E27FC236}">
                    <a16:creationId xmlns:a16="http://schemas.microsoft.com/office/drawing/2014/main" id="{93544D91-B082-DB71-7BB7-0A9223414A09}"/>
                  </a:ext>
                </a:extLst>
              </p:cNvPr>
              <p:cNvSpPr/>
              <p:nvPr/>
            </p:nvSpPr>
            <p:spPr>
              <a:xfrm>
                <a:off x="-3989451" y="3729417"/>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858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858"/>
                    </a:lnTo>
                    <a:cubicBezTo>
                      <a:pt x="34004" y="7429"/>
                      <a:pt x="33052" y="3810"/>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3" name="Freeform: Shape 862">
                <a:extLst>
                  <a:ext uri="{FF2B5EF4-FFF2-40B4-BE49-F238E27FC236}">
                    <a16:creationId xmlns:a16="http://schemas.microsoft.com/office/drawing/2014/main" id="{D6188EDE-A8DF-F528-8BCF-346F9BD78D0B}"/>
                  </a:ext>
                </a:extLst>
              </p:cNvPr>
              <p:cNvSpPr/>
              <p:nvPr/>
            </p:nvSpPr>
            <p:spPr>
              <a:xfrm>
                <a:off x="-3947351" y="3782185"/>
                <a:ext cx="26860" cy="57531"/>
              </a:xfrm>
              <a:custGeom>
                <a:avLst/>
                <a:gdLst>
                  <a:gd name="connsiteX0" fmla="*/ 20003 w 26860"/>
                  <a:gd name="connsiteY0" fmla="*/ 0 h 57531"/>
                  <a:gd name="connsiteX1" fmla="*/ 0 w 26860"/>
                  <a:gd name="connsiteY1" fmla="*/ 53721 h 57531"/>
                  <a:gd name="connsiteX2" fmla="*/ 6858 w 26860"/>
                  <a:gd name="connsiteY2" fmla="*/ 57531 h 57531"/>
                  <a:gd name="connsiteX3" fmla="*/ 26861 w 26860"/>
                  <a:gd name="connsiteY3" fmla="*/ 3715 h 57531"/>
                  <a:gd name="connsiteX4" fmla="*/ 20003 w 26860"/>
                  <a:gd name="connsiteY4" fmla="*/ 0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531">
                    <a:moveTo>
                      <a:pt x="20003" y="0"/>
                    </a:moveTo>
                    <a:lnTo>
                      <a:pt x="0" y="53721"/>
                    </a:lnTo>
                    <a:cubicBezTo>
                      <a:pt x="2191" y="55159"/>
                      <a:pt x="4486" y="56426"/>
                      <a:pt x="6858" y="57531"/>
                    </a:cubicBezTo>
                    <a:lnTo>
                      <a:pt x="26861" y="3715"/>
                    </a:lnTo>
                    <a:cubicBezTo>
                      <a:pt x="24479" y="2667"/>
                      <a:pt x="22184" y="1419"/>
                      <a:pt x="20003"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4" name="Freeform: Shape 863">
                <a:extLst>
                  <a:ext uri="{FF2B5EF4-FFF2-40B4-BE49-F238E27FC236}">
                    <a16:creationId xmlns:a16="http://schemas.microsoft.com/office/drawing/2014/main" id="{0AA832C6-20EE-C010-30AF-BC72803EF519}"/>
                  </a:ext>
                </a:extLst>
              </p:cNvPr>
              <p:cNvSpPr/>
              <p:nvPr/>
            </p:nvSpPr>
            <p:spPr>
              <a:xfrm>
                <a:off x="-3876676" y="3777518"/>
                <a:ext cx="8477" cy="57245"/>
              </a:xfrm>
              <a:custGeom>
                <a:avLst/>
                <a:gdLst>
                  <a:gd name="connsiteX0" fmla="*/ 4191 w 8477"/>
                  <a:gd name="connsiteY0" fmla="*/ 2762 h 57245"/>
                  <a:gd name="connsiteX1" fmla="*/ 0 w 8477"/>
                  <a:gd name="connsiteY1" fmla="*/ 4953 h 57245"/>
                  <a:gd name="connsiteX2" fmla="*/ 0 w 8477"/>
                  <a:gd name="connsiteY2" fmla="*/ 57245 h 57245"/>
                  <a:gd name="connsiteX3" fmla="*/ 4191 w 8477"/>
                  <a:gd name="connsiteY3" fmla="*/ 54959 h 57245"/>
                  <a:gd name="connsiteX4" fmla="*/ 8477 w 8477"/>
                  <a:gd name="connsiteY4" fmla="*/ 52388 h 57245"/>
                  <a:gd name="connsiteX5" fmla="*/ 8477 w 8477"/>
                  <a:gd name="connsiteY5" fmla="*/ 0 h 57245"/>
                  <a:gd name="connsiteX6" fmla="*/ 4191 w 8477"/>
                  <a:gd name="connsiteY6" fmla="*/ 2762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7" h="57245">
                    <a:moveTo>
                      <a:pt x="4191" y="2762"/>
                    </a:moveTo>
                    <a:cubicBezTo>
                      <a:pt x="2762" y="3620"/>
                      <a:pt x="1333" y="4191"/>
                      <a:pt x="0" y="4953"/>
                    </a:cubicBezTo>
                    <a:lnTo>
                      <a:pt x="0" y="57245"/>
                    </a:lnTo>
                    <a:lnTo>
                      <a:pt x="4191" y="54959"/>
                    </a:lnTo>
                    <a:lnTo>
                      <a:pt x="8477" y="52388"/>
                    </a:lnTo>
                    <a:lnTo>
                      <a:pt x="8477" y="0"/>
                    </a:lnTo>
                    <a:cubicBezTo>
                      <a:pt x="7144" y="953"/>
                      <a:pt x="5715" y="2000"/>
                      <a:pt x="4191" y="2762"/>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5" name="Freeform: Shape 864">
                <a:extLst>
                  <a:ext uri="{FF2B5EF4-FFF2-40B4-BE49-F238E27FC236}">
                    <a16:creationId xmlns:a16="http://schemas.microsoft.com/office/drawing/2014/main" id="{485F2AC7-272A-FF1B-6D26-46812C10B69A}"/>
                  </a:ext>
                </a:extLst>
              </p:cNvPr>
              <p:cNvSpPr/>
              <p:nvPr/>
            </p:nvSpPr>
            <p:spPr>
              <a:xfrm>
                <a:off x="-3824193" y="3718654"/>
                <a:ext cx="26765" cy="42386"/>
              </a:xfrm>
              <a:custGeom>
                <a:avLst/>
                <a:gdLst>
                  <a:gd name="connsiteX0" fmla="*/ 0 w 26765"/>
                  <a:gd name="connsiteY0" fmla="*/ 11621 h 42386"/>
                  <a:gd name="connsiteX1" fmla="*/ 19907 w 26765"/>
                  <a:gd name="connsiteY1" fmla="*/ 42386 h 42386"/>
                  <a:gd name="connsiteX2" fmla="*/ 26765 w 26765"/>
                  <a:gd name="connsiteY2" fmla="*/ 30766 h 42386"/>
                  <a:gd name="connsiteX3" fmla="*/ 6763 w 26765"/>
                  <a:gd name="connsiteY3" fmla="*/ 0 h 42386"/>
                  <a:gd name="connsiteX4" fmla="*/ 0 w 26765"/>
                  <a:gd name="connsiteY4" fmla="*/ 11621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386">
                    <a:moveTo>
                      <a:pt x="0" y="11621"/>
                    </a:moveTo>
                    <a:lnTo>
                      <a:pt x="19907" y="42386"/>
                    </a:lnTo>
                    <a:cubicBezTo>
                      <a:pt x="22288" y="38576"/>
                      <a:pt x="24574" y="34671"/>
                      <a:pt x="26765" y="30766"/>
                    </a:cubicBezTo>
                    <a:lnTo>
                      <a:pt x="6763" y="0"/>
                    </a:lnTo>
                    <a:cubicBezTo>
                      <a:pt x="4572" y="4000"/>
                      <a:pt x="2286" y="7906"/>
                      <a:pt x="0" y="1162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6" name="Freeform: Shape 865">
                <a:extLst>
                  <a:ext uri="{FF2B5EF4-FFF2-40B4-BE49-F238E27FC236}">
                    <a16:creationId xmlns:a16="http://schemas.microsoft.com/office/drawing/2014/main" id="{D4D69B80-3545-7F39-2699-3B80494DA98E}"/>
                  </a:ext>
                </a:extLst>
              </p:cNvPr>
              <p:cNvSpPr/>
              <p:nvPr/>
            </p:nvSpPr>
            <p:spPr>
              <a:xfrm>
                <a:off x="-3790284" y="3629119"/>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6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6"/>
                    </a:lnTo>
                    <a:cubicBezTo>
                      <a:pt x="1905" y="7144"/>
                      <a:pt x="1048" y="11716"/>
                      <a:pt x="0" y="1638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7" name="Freeform: Shape 866">
                <a:extLst>
                  <a:ext uri="{FF2B5EF4-FFF2-40B4-BE49-F238E27FC236}">
                    <a16:creationId xmlns:a16="http://schemas.microsoft.com/office/drawing/2014/main" id="{8AB9DA80-13A5-88A3-EB9C-19F88879B9C7}"/>
                  </a:ext>
                </a:extLst>
              </p:cNvPr>
              <p:cNvSpPr/>
              <p:nvPr/>
            </p:nvSpPr>
            <p:spPr>
              <a:xfrm>
                <a:off x="-3868103" y="3432425"/>
                <a:ext cx="116966" cy="125065"/>
              </a:xfrm>
              <a:custGeom>
                <a:avLst/>
                <a:gdLst>
                  <a:gd name="connsiteX0" fmla="*/ 75057 w 116966"/>
                  <a:gd name="connsiteY0" fmla="*/ 9813 h 125065"/>
                  <a:gd name="connsiteX1" fmla="*/ 68199 w 116966"/>
                  <a:gd name="connsiteY1" fmla="*/ 6099 h 125065"/>
                  <a:gd name="connsiteX2" fmla="*/ 0 w 116966"/>
                  <a:gd name="connsiteY2" fmla="*/ 11433 h 125065"/>
                  <a:gd name="connsiteX3" fmla="*/ 0 w 116966"/>
                  <a:gd name="connsiteY3" fmla="*/ 86871 h 125065"/>
                  <a:gd name="connsiteX4" fmla="*/ 39338 w 116966"/>
                  <a:gd name="connsiteY4" fmla="*/ 83727 h 125065"/>
                  <a:gd name="connsiteX5" fmla="*/ 46196 w 116966"/>
                  <a:gd name="connsiteY5" fmla="*/ 87442 h 125065"/>
                  <a:gd name="connsiteX6" fmla="*/ 70580 w 116966"/>
                  <a:gd name="connsiteY6" fmla="*/ 125066 h 125065"/>
                  <a:gd name="connsiteX7" fmla="*/ 77819 w 116966"/>
                  <a:gd name="connsiteY7" fmla="*/ 117160 h 125065"/>
                  <a:gd name="connsiteX8" fmla="*/ 109918 w 116966"/>
                  <a:gd name="connsiteY8" fmla="*/ 82299 h 125065"/>
                  <a:gd name="connsiteX9" fmla="*/ 116967 w 116966"/>
                  <a:gd name="connsiteY9" fmla="*/ 74774 h 125065"/>
                  <a:gd name="connsiteX10" fmla="*/ 75057 w 116966"/>
                  <a:gd name="connsiteY10" fmla="*/ 9813 h 1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66" h="125065">
                    <a:moveTo>
                      <a:pt x="75057" y="9813"/>
                    </a:moveTo>
                    <a:cubicBezTo>
                      <a:pt x="72771" y="8480"/>
                      <a:pt x="70485" y="7146"/>
                      <a:pt x="68199" y="6099"/>
                    </a:cubicBezTo>
                    <a:cubicBezTo>
                      <a:pt x="48577" y="-3426"/>
                      <a:pt x="25241" y="-1902"/>
                      <a:pt x="0" y="11433"/>
                    </a:cubicBezTo>
                    <a:lnTo>
                      <a:pt x="0" y="86871"/>
                    </a:lnTo>
                    <a:cubicBezTo>
                      <a:pt x="11973" y="79956"/>
                      <a:pt x="26422" y="78803"/>
                      <a:pt x="39338" y="83727"/>
                    </a:cubicBezTo>
                    <a:cubicBezTo>
                      <a:pt x="41738" y="84737"/>
                      <a:pt x="44034" y="85985"/>
                      <a:pt x="46196" y="87442"/>
                    </a:cubicBezTo>
                    <a:cubicBezTo>
                      <a:pt x="58426" y="96796"/>
                      <a:pt x="67037" y="110083"/>
                      <a:pt x="70580" y="125066"/>
                    </a:cubicBezTo>
                    <a:lnTo>
                      <a:pt x="77819" y="117160"/>
                    </a:lnTo>
                    <a:lnTo>
                      <a:pt x="109918" y="82299"/>
                    </a:lnTo>
                    <a:lnTo>
                      <a:pt x="116967" y="74774"/>
                    </a:lnTo>
                    <a:cubicBezTo>
                      <a:pt x="108871" y="44199"/>
                      <a:pt x="94012" y="21720"/>
                      <a:pt x="75057" y="981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8" name="Freeform: Shape 867">
                <a:extLst>
                  <a:ext uri="{FF2B5EF4-FFF2-40B4-BE49-F238E27FC236}">
                    <a16:creationId xmlns:a16="http://schemas.microsoft.com/office/drawing/2014/main" id="{933ADAD8-458A-2543-D8C8-932932F550B7}"/>
                  </a:ext>
                </a:extLst>
              </p:cNvPr>
              <p:cNvSpPr/>
              <p:nvPr/>
            </p:nvSpPr>
            <p:spPr>
              <a:xfrm>
                <a:off x="-3994500" y="3802527"/>
                <a:ext cx="260604" cy="162866"/>
              </a:xfrm>
              <a:custGeom>
                <a:avLst/>
                <a:gdLst>
                  <a:gd name="connsiteX0" fmla="*/ 9525 w 260604"/>
                  <a:gd name="connsiteY0" fmla="*/ 140822 h 162866"/>
                  <a:gd name="connsiteX1" fmla="*/ 251079 w 260604"/>
                  <a:gd name="connsiteY1" fmla="*/ 1375 h 162866"/>
                  <a:gd name="connsiteX2" fmla="*/ 260604 w 260604"/>
                  <a:gd name="connsiteY2" fmla="*/ 6233 h 162866"/>
                  <a:gd name="connsiteX3" fmla="*/ 251079 w 260604"/>
                  <a:gd name="connsiteY3" fmla="*/ 22045 h 162866"/>
                  <a:gd name="connsiteX4" fmla="*/ 9525 w 260604"/>
                  <a:gd name="connsiteY4" fmla="*/ 161491 h 162866"/>
                  <a:gd name="connsiteX5" fmla="*/ 0 w 260604"/>
                  <a:gd name="connsiteY5" fmla="*/ 156633 h 162866"/>
                  <a:gd name="connsiteX6" fmla="*/ 9525 w 260604"/>
                  <a:gd name="connsiteY6" fmla="*/ 140822 h 16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66">
                    <a:moveTo>
                      <a:pt x="9525" y="140822"/>
                    </a:moveTo>
                    <a:lnTo>
                      <a:pt x="251079" y="1375"/>
                    </a:lnTo>
                    <a:cubicBezTo>
                      <a:pt x="256413" y="-1672"/>
                      <a:pt x="260604" y="518"/>
                      <a:pt x="260604" y="6233"/>
                    </a:cubicBezTo>
                    <a:cubicBezTo>
                      <a:pt x="260166" y="12729"/>
                      <a:pt x="256623" y="18616"/>
                      <a:pt x="251079" y="22045"/>
                    </a:cubicBezTo>
                    <a:lnTo>
                      <a:pt x="9525" y="161491"/>
                    </a:lnTo>
                    <a:cubicBezTo>
                      <a:pt x="4286" y="164539"/>
                      <a:pt x="0" y="162348"/>
                      <a:pt x="0" y="156633"/>
                    </a:cubicBezTo>
                    <a:cubicBezTo>
                      <a:pt x="486" y="150147"/>
                      <a:pt x="4020" y="144279"/>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69" name="Freeform: Shape 868">
                <a:extLst>
                  <a:ext uri="{FF2B5EF4-FFF2-40B4-BE49-F238E27FC236}">
                    <a16:creationId xmlns:a16="http://schemas.microsoft.com/office/drawing/2014/main" id="{789BEB45-070A-6613-F01A-A73A86B9F8EB}"/>
                  </a:ext>
                </a:extLst>
              </p:cNvPr>
              <p:cNvSpPr/>
              <p:nvPr/>
            </p:nvSpPr>
            <p:spPr>
              <a:xfrm>
                <a:off x="-3994500" y="3864725"/>
                <a:ext cx="260604" cy="162887"/>
              </a:xfrm>
              <a:custGeom>
                <a:avLst/>
                <a:gdLst>
                  <a:gd name="connsiteX0" fmla="*/ 9525 w 260604"/>
                  <a:gd name="connsiteY0" fmla="*/ 140822 h 162887"/>
                  <a:gd name="connsiteX1" fmla="*/ 251079 w 260604"/>
                  <a:gd name="connsiteY1" fmla="*/ 1376 h 162887"/>
                  <a:gd name="connsiteX2" fmla="*/ 260604 w 260604"/>
                  <a:gd name="connsiteY2" fmla="*/ 6233 h 162887"/>
                  <a:gd name="connsiteX3" fmla="*/ 251079 w 260604"/>
                  <a:gd name="connsiteY3" fmla="*/ 22045 h 162887"/>
                  <a:gd name="connsiteX4" fmla="*/ 9525 w 260604"/>
                  <a:gd name="connsiteY4" fmla="*/ 161491 h 162887"/>
                  <a:gd name="connsiteX5" fmla="*/ 0 w 260604"/>
                  <a:gd name="connsiteY5" fmla="*/ 156728 h 162887"/>
                  <a:gd name="connsiteX6" fmla="*/ 9525 w 260604"/>
                  <a:gd name="connsiteY6" fmla="*/ 140822 h 1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7">
                    <a:moveTo>
                      <a:pt x="9525" y="140822"/>
                    </a:moveTo>
                    <a:lnTo>
                      <a:pt x="251079" y="1376"/>
                    </a:lnTo>
                    <a:cubicBezTo>
                      <a:pt x="256413" y="-1672"/>
                      <a:pt x="260604" y="518"/>
                      <a:pt x="260604" y="6233"/>
                    </a:cubicBezTo>
                    <a:cubicBezTo>
                      <a:pt x="260166" y="12729"/>
                      <a:pt x="256623" y="18616"/>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0" name="Freeform: Shape 869">
                <a:extLst>
                  <a:ext uri="{FF2B5EF4-FFF2-40B4-BE49-F238E27FC236}">
                    <a16:creationId xmlns:a16="http://schemas.microsoft.com/office/drawing/2014/main" id="{47D5794C-A3C4-2CEF-4876-D235335738B1}"/>
                  </a:ext>
                </a:extLst>
              </p:cNvPr>
              <p:cNvSpPr/>
              <p:nvPr/>
            </p:nvSpPr>
            <p:spPr>
              <a:xfrm>
                <a:off x="-3994500" y="3926828"/>
                <a:ext cx="260604" cy="162961"/>
              </a:xfrm>
              <a:custGeom>
                <a:avLst/>
                <a:gdLst>
                  <a:gd name="connsiteX0" fmla="*/ 9525 w 260604"/>
                  <a:gd name="connsiteY0" fmla="*/ 140821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1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1"/>
                    </a:moveTo>
                    <a:lnTo>
                      <a:pt x="251079" y="1376"/>
                    </a:lnTo>
                    <a:cubicBezTo>
                      <a:pt x="256413" y="-1672"/>
                      <a:pt x="260604" y="518"/>
                      <a:pt x="260604" y="6233"/>
                    </a:cubicBezTo>
                    <a:cubicBezTo>
                      <a:pt x="260166" y="12758"/>
                      <a:pt x="256623" y="18673"/>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1" name="Freeform: Shape 870">
                <a:extLst>
                  <a:ext uri="{FF2B5EF4-FFF2-40B4-BE49-F238E27FC236}">
                    <a16:creationId xmlns:a16="http://schemas.microsoft.com/office/drawing/2014/main" id="{CD270FA2-C6B7-A5F1-A302-D9F932E0E296}"/>
                  </a:ext>
                </a:extLst>
              </p:cNvPr>
              <p:cNvSpPr/>
              <p:nvPr/>
            </p:nvSpPr>
            <p:spPr>
              <a:xfrm>
                <a:off x="-3994500" y="3989005"/>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2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6"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2" name="Freeform: Shape 871">
                <a:extLst>
                  <a:ext uri="{FF2B5EF4-FFF2-40B4-BE49-F238E27FC236}">
                    <a16:creationId xmlns:a16="http://schemas.microsoft.com/office/drawing/2014/main" id="{941E0A4A-DE36-A27A-17C7-36D8D3E38E67}"/>
                  </a:ext>
                </a:extLst>
              </p:cNvPr>
              <p:cNvSpPr/>
              <p:nvPr/>
            </p:nvSpPr>
            <p:spPr>
              <a:xfrm>
                <a:off x="-3575369" y="3418152"/>
                <a:ext cx="34442" cy="73591"/>
              </a:xfrm>
              <a:custGeom>
                <a:avLst/>
                <a:gdLst>
                  <a:gd name="connsiteX0" fmla="*/ 30925 w 34442"/>
                  <a:gd name="connsiteY0" fmla="*/ 179 h 73591"/>
                  <a:gd name="connsiteX1" fmla="*/ 31973 w 34442"/>
                  <a:gd name="connsiteY1" fmla="*/ 179 h 73591"/>
                  <a:gd name="connsiteX2" fmla="*/ 31973 w 34442"/>
                  <a:gd name="connsiteY2" fmla="*/ 1607 h 73591"/>
                  <a:gd name="connsiteX3" fmla="*/ 31973 w 34442"/>
                  <a:gd name="connsiteY3" fmla="*/ 11132 h 73591"/>
                  <a:gd name="connsiteX4" fmla="*/ 31973 w 34442"/>
                  <a:gd name="connsiteY4" fmla="*/ 13133 h 73591"/>
                  <a:gd name="connsiteX5" fmla="*/ 31211 w 34442"/>
                  <a:gd name="connsiteY5" fmla="*/ 14942 h 73591"/>
                  <a:gd name="connsiteX6" fmla="*/ 24258 w 34442"/>
                  <a:gd name="connsiteY6" fmla="*/ 29706 h 73591"/>
                  <a:gd name="connsiteX7" fmla="*/ 31497 w 34442"/>
                  <a:gd name="connsiteY7" fmla="*/ 31421 h 73591"/>
                  <a:gd name="connsiteX8" fmla="*/ 34354 w 34442"/>
                  <a:gd name="connsiteY8" fmla="*/ 40946 h 73591"/>
                  <a:gd name="connsiteX9" fmla="*/ 29878 w 34442"/>
                  <a:gd name="connsiteY9" fmla="*/ 58472 h 73591"/>
                  <a:gd name="connsiteX10" fmla="*/ 17305 w 34442"/>
                  <a:gd name="connsiteY10" fmla="*/ 70759 h 73591"/>
                  <a:gd name="connsiteX11" fmla="*/ 10066 w 34442"/>
                  <a:gd name="connsiteY11" fmla="*/ 73521 h 73591"/>
                  <a:gd name="connsiteX12" fmla="*/ 4636 w 34442"/>
                  <a:gd name="connsiteY12" fmla="*/ 72569 h 73591"/>
                  <a:gd name="connsiteX13" fmla="*/ 1303 w 34442"/>
                  <a:gd name="connsiteY13" fmla="*/ 68949 h 73591"/>
                  <a:gd name="connsiteX14" fmla="*/ 64 w 34442"/>
                  <a:gd name="connsiteY14" fmla="*/ 63234 h 73591"/>
                  <a:gd name="connsiteX15" fmla="*/ 64 w 34442"/>
                  <a:gd name="connsiteY15" fmla="*/ 61710 h 73591"/>
                  <a:gd name="connsiteX16" fmla="*/ 1017 w 34442"/>
                  <a:gd name="connsiteY16" fmla="*/ 60567 h 73591"/>
                  <a:gd name="connsiteX17" fmla="*/ 8161 w 34442"/>
                  <a:gd name="connsiteY17" fmla="*/ 56376 h 73591"/>
                  <a:gd name="connsiteX18" fmla="*/ 10066 w 34442"/>
                  <a:gd name="connsiteY18" fmla="*/ 56376 h 73591"/>
                  <a:gd name="connsiteX19" fmla="*/ 11399 w 34442"/>
                  <a:gd name="connsiteY19" fmla="*/ 57329 h 73591"/>
                  <a:gd name="connsiteX20" fmla="*/ 13495 w 34442"/>
                  <a:gd name="connsiteY20" fmla="*/ 57995 h 73591"/>
                  <a:gd name="connsiteX21" fmla="*/ 16924 w 34442"/>
                  <a:gd name="connsiteY21" fmla="*/ 56852 h 73591"/>
                  <a:gd name="connsiteX22" fmla="*/ 21496 w 34442"/>
                  <a:gd name="connsiteY22" fmla="*/ 52757 h 73591"/>
                  <a:gd name="connsiteX23" fmla="*/ 23305 w 34442"/>
                  <a:gd name="connsiteY23" fmla="*/ 47232 h 73591"/>
                  <a:gd name="connsiteX24" fmla="*/ 21496 w 34442"/>
                  <a:gd name="connsiteY24" fmla="*/ 43803 h 73591"/>
                  <a:gd name="connsiteX25" fmla="*/ 16924 w 34442"/>
                  <a:gd name="connsiteY25" fmla="*/ 45041 h 73591"/>
                  <a:gd name="connsiteX26" fmla="*/ 12161 w 34442"/>
                  <a:gd name="connsiteY26" fmla="*/ 47708 h 73591"/>
                  <a:gd name="connsiteX27" fmla="*/ 11113 w 34442"/>
                  <a:gd name="connsiteY27" fmla="*/ 47708 h 73591"/>
                  <a:gd name="connsiteX28" fmla="*/ 11113 w 34442"/>
                  <a:gd name="connsiteY28" fmla="*/ 46280 h 73591"/>
                  <a:gd name="connsiteX29" fmla="*/ 11113 w 34442"/>
                  <a:gd name="connsiteY29" fmla="*/ 38660 h 73591"/>
                  <a:gd name="connsiteX30" fmla="*/ 11113 w 34442"/>
                  <a:gd name="connsiteY30" fmla="*/ 36659 h 73591"/>
                  <a:gd name="connsiteX31" fmla="*/ 11971 w 34442"/>
                  <a:gd name="connsiteY31" fmla="*/ 34754 h 73591"/>
                  <a:gd name="connsiteX32" fmla="*/ 18067 w 34442"/>
                  <a:gd name="connsiteY32" fmla="*/ 21800 h 73591"/>
                  <a:gd name="connsiteX33" fmla="*/ 3112 w 34442"/>
                  <a:gd name="connsiteY33" fmla="*/ 30468 h 73591"/>
                  <a:gd name="connsiteX34" fmla="*/ 1969 w 34442"/>
                  <a:gd name="connsiteY34" fmla="*/ 30468 h 73591"/>
                  <a:gd name="connsiteX35" fmla="*/ 1493 w 34442"/>
                  <a:gd name="connsiteY35" fmla="*/ 29039 h 73591"/>
                  <a:gd name="connsiteX36" fmla="*/ 1493 w 34442"/>
                  <a:gd name="connsiteY36" fmla="*/ 19514 h 73591"/>
                  <a:gd name="connsiteX37" fmla="*/ 1969 w 34442"/>
                  <a:gd name="connsiteY37" fmla="*/ 17609 h 73591"/>
                  <a:gd name="connsiteX38" fmla="*/ 3112 w 34442"/>
                  <a:gd name="connsiteY38" fmla="*/ 16276 h 7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442" h="73591">
                    <a:moveTo>
                      <a:pt x="30925" y="179"/>
                    </a:moveTo>
                    <a:cubicBezTo>
                      <a:pt x="31230" y="-60"/>
                      <a:pt x="31668" y="-60"/>
                      <a:pt x="31973" y="179"/>
                    </a:cubicBezTo>
                    <a:cubicBezTo>
                      <a:pt x="32144" y="636"/>
                      <a:pt x="32144" y="1150"/>
                      <a:pt x="31973" y="1607"/>
                    </a:cubicBezTo>
                    <a:lnTo>
                      <a:pt x="31973" y="11132"/>
                    </a:lnTo>
                    <a:cubicBezTo>
                      <a:pt x="32059" y="11799"/>
                      <a:pt x="32059" y="12466"/>
                      <a:pt x="31973" y="13133"/>
                    </a:cubicBezTo>
                    <a:lnTo>
                      <a:pt x="31211" y="14942"/>
                    </a:lnTo>
                    <a:lnTo>
                      <a:pt x="24258" y="29706"/>
                    </a:lnTo>
                    <a:cubicBezTo>
                      <a:pt x="26811" y="29039"/>
                      <a:pt x="29516" y="29678"/>
                      <a:pt x="31497" y="31421"/>
                    </a:cubicBezTo>
                    <a:cubicBezTo>
                      <a:pt x="33726" y="34059"/>
                      <a:pt x="34764" y="37507"/>
                      <a:pt x="34354" y="40946"/>
                    </a:cubicBezTo>
                    <a:cubicBezTo>
                      <a:pt x="34469" y="47089"/>
                      <a:pt x="32926" y="53138"/>
                      <a:pt x="29878" y="58472"/>
                    </a:cubicBezTo>
                    <a:cubicBezTo>
                      <a:pt x="26868" y="63625"/>
                      <a:pt x="22524" y="67873"/>
                      <a:pt x="17305" y="70759"/>
                    </a:cubicBezTo>
                    <a:cubicBezTo>
                      <a:pt x="15104" y="72168"/>
                      <a:pt x="12647" y="73102"/>
                      <a:pt x="10066" y="73521"/>
                    </a:cubicBezTo>
                    <a:cubicBezTo>
                      <a:pt x="8199" y="73750"/>
                      <a:pt x="6313" y="73416"/>
                      <a:pt x="4636" y="72569"/>
                    </a:cubicBezTo>
                    <a:cubicBezTo>
                      <a:pt x="3189" y="71730"/>
                      <a:pt x="2017" y="70464"/>
                      <a:pt x="1303" y="68949"/>
                    </a:cubicBezTo>
                    <a:cubicBezTo>
                      <a:pt x="512" y="67149"/>
                      <a:pt x="93" y="65206"/>
                      <a:pt x="64" y="63234"/>
                    </a:cubicBezTo>
                    <a:cubicBezTo>
                      <a:pt x="-21" y="62729"/>
                      <a:pt x="-21" y="62215"/>
                      <a:pt x="64" y="61710"/>
                    </a:cubicBezTo>
                    <a:cubicBezTo>
                      <a:pt x="255" y="61234"/>
                      <a:pt x="588" y="60834"/>
                      <a:pt x="1017" y="60567"/>
                    </a:cubicBezTo>
                    <a:lnTo>
                      <a:pt x="8161" y="56376"/>
                    </a:lnTo>
                    <a:cubicBezTo>
                      <a:pt x="8742" y="56014"/>
                      <a:pt x="9485" y="56014"/>
                      <a:pt x="10066" y="56376"/>
                    </a:cubicBezTo>
                    <a:lnTo>
                      <a:pt x="11399" y="57329"/>
                    </a:lnTo>
                    <a:cubicBezTo>
                      <a:pt x="12037" y="57719"/>
                      <a:pt x="12752" y="57948"/>
                      <a:pt x="13495" y="57995"/>
                    </a:cubicBezTo>
                    <a:cubicBezTo>
                      <a:pt x="14723" y="57957"/>
                      <a:pt x="15914" y="57557"/>
                      <a:pt x="16924" y="56852"/>
                    </a:cubicBezTo>
                    <a:cubicBezTo>
                      <a:pt x="18743" y="55852"/>
                      <a:pt x="20305" y="54452"/>
                      <a:pt x="21496" y="52757"/>
                    </a:cubicBezTo>
                    <a:cubicBezTo>
                      <a:pt x="22705" y="51175"/>
                      <a:pt x="23353" y="49223"/>
                      <a:pt x="23305" y="47232"/>
                    </a:cubicBezTo>
                    <a:cubicBezTo>
                      <a:pt x="23305" y="45137"/>
                      <a:pt x="22734" y="43994"/>
                      <a:pt x="21496" y="43803"/>
                    </a:cubicBezTo>
                    <a:cubicBezTo>
                      <a:pt x="19867" y="43613"/>
                      <a:pt x="18228" y="44060"/>
                      <a:pt x="16924" y="45041"/>
                    </a:cubicBezTo>
                    <a:lnTo>
                      <a:pt x="12161" y="47708"/>
                    </a:lnTo>
                    <a:cubicBezTo>
                      <a:pt x="11866" y="47985"/>
                      <a:pt x="11409" y="47985"/>
                      <a:pt x="11113" y="47708"/>
                    </a:cubicBezTo>
                    <a:cubicBezTo>
                      <a:pt x="10951" y="47242"/>
                      <a:pt x="10951" y="46746"/>
                      <a:pt x="11113" y="46280"/>
                    </a:cubicBezTo>
                    <a:lnTo>
                      <a:pt x="11113" y="38660"/>
                    </a:lnTo>
                    <a:cubicBezTo>
                      <a:pt x="11028" y="37993"/>
                      <a:pt x="11028" y="37326"/>
                      <a:pt x="11113" y="36659"/>
                    </a:cubicBezTo>
                    <a:lnTo>
                      <a:pt x="11971" y="34754"/>
                    </a:lnTo>
                    <a:lnTo>
                      <a:pt x="18067" y="21800"/>
                    </a:lnTo>
                    <a:lnTo>
                      <a:pt x="3112" y="30468"/>
                    </a:lnTo>
                    <a:cubicBezTo>
                      <a:pt x="2769" y="30725"/>
                      <a:pt x="2312" y="30725"/>
                      <a:pt x="1969" y="30468"/>
                    </a:cubicBezTo>
                    <a:cubicBezTo>
                      <a:pt x="1626" y="30068"/>
                      <a:pt x="1455" y="29563"/>
                      <a:pt x="1493" y="29039"/>
                    </a:cubicBezTo>
                    <a:lnTo>
                      <a:pt x="1493" y="19514"/>
                    </a:lnTo>
                    <a:cubicBezTo>
                      <a:pt x="1503" y="18848"/>
                      <a:pt x="1665" y="18200"/>
                      <a:pt x="1969" y="17609"/>
                    </a:cubicBezTo>
                    <a:cubicBezTo>
                      <a:pt x="2160" y="17028"/>
                      <a:pt x="2569" y="16552"/>
                      <a:pt x="3112" y="1627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3" name="Freeform: Shape 872">
                <a:extLst>
                  <a:ext uri="{FF2B5EF4-FFF2-40B4-BE49-F238E27FC236}">
                    <a16:creationId xmlns:a16="http://schemas.microsoft.com/office/drawing/2014/main" id="{9CB469A2-493F-B02A-5C23-5BFF921B9132}"/>
                  </a:ext>
                </a:extLst>
              </p:cNvPr>
              <p:cNvSpPr/>
              <p:nvPr/>
            </p:nvSpPr>
            <p:spPr>
              <a:xfrm>
                <a:off x="-3535395" y="3400233"/>
                <a:ext cx="33432" cy="68103"/>
              </a:xfrm>
              <a:custGeom>
                <a:avLst/>
                <a:gdLst>
                  <a:gd name="connsiteX0" fmla="*/ 16669 w 33432"/>
                  <a:gd name="connsiteY0" fmla="*/ 2381 h 68103"/>
                  <a:gd name="connsiteX1" fmla="*/ 24098 w 33432"/>
                  <a:gd name="connsiteY1" fmla="*/ 0 h 68103"/>
                  <a:gd name="connsiteX2" fmla="*/ 29242 w 33432"/>
                  <a:gd name="connsiteY2" fmla="*/ 2286 h 68103"/>
                  <a:gd name="connsiteX3" fmla="*/ 32290 w 33432"/>
                  <a:gd name="connsiteY3" fmla="*/ 8192 h 68103"/>
                  <a:gd name="connsiteX4" fmla="*/ 33433 w 33432"/>
                  <a:gd name="connsiteY4" fmla="*/ 16574 h 68103"/>
                  <a:gd name="connsiteX5" fmla="*/ 33433 w 33432"/>
                  <a:gd name="connsiteY5" fmla="*/ 24479 h 68103"/>
                  <a:gd name="connsiteX6" fmla="*/ 33433 w 33432"/>
                  <a:gd name="connsiteY6" fmla="*/ 32290 h 68103"/>
                  <a:gd name="connsiteX7" fmla="*/ 32290 w 33432"/>
                  <a:gd name="connsiteY7" fmla="*/ 41815 h 68103"/>
                  <a:gd name="connsiteX8" fmla="*/ 29242 w 33432"/>
                  <a:gd name="connsiteY8" fmla="*/ 51340 h 68103"/>
                  <a:gd name="connsiteX9" fmla="*/ 24098 w 33432"/>
                  <a:gd name="connsiteY9" fmla="*/ 59531 h 68103"/>
                  <a:gd name="connsiteX10" fmla="*/ 16669 w 33432"/>
                  <a:gd name="connsiteY10" fmla="*/ 65723 h 68103"/>
                  <a:gd name="connsiteX11" fmla="*/ 9334 w 33432"/>
                  <a:gd name="connsiteY11" fmla="*/ 68104 h 68103"/>
                  <a:gd name="connsiteX12" fmla="*/ 4191 w 33432"/>
                  <a:gd name="connsiteY12" fmla="*/ 65818 h 68103"/>
                  <a:gd name="connsiteX13" fmla="*/ 1143 w 33432"/>
                  <a:gd name="connsiteY13" fmla="*/ 59912 h 68103"/>
                  <a:gd name="connsiteX14" fmla="*/ 0 w 33432"/>
                  <a:gd name="connsiteY14" fmla="*/ 51530 h 68103"/>
                  <a:gd name="connsiteX15" fmla="*/ 0 w 33432"/>
                  <a:gd name="connsiteY15" fmla="*/ 43815 h 68103"/>
                  <a:gd name="connsiteX16" fmla="*/ 0 w 33432"/>
                  <a:gd name="connsiteY16" fmla="*/ 35814 h 68103"/>
                  <a:gd name="connsiteX17" fmla="*/ 1143 w 33432"/>
                  <a:gd name="connsiteY17" fmla="*/ 26289 h 68103"/>
                  <a:gd name="connsiteX18" fmla="*/ 4191 w 33432"/>
                  <a:gd name="connsiteY18" fmla="*/ 16764 h 68103"/>
                  <a:gd name="connsiteX19" fmla="*/ 9334 w 33432"/>
                  <a:gd name="connsiteY19" fmla="*/ 8573 h 68103"/>
                  <a:gd name="connsiteX20" fmla="*/ 16669 w 33432"/>
                  <a:gd name="connsiteY20" fmla="*/ 2381 h 68103"/>
                  <a:gd name="connsiteX21" fmla="*/ 22860 w 33432"/>
                  <a:gd name="connsiteY21" fmla="*/ 38005 h 68103"/>
                  <a:gd name="connsiteX22" fmla="*/ 22860 w 33432"/>
                  <a:gd name="connsiteY22" fmla="*/ 23146 h 68103"/>
                  <a:gd name="connsiteX23" fmla="*/ 22860 w 33432"/>
                  <a:gd name="connsiteY23" fmla="*/ 19336 h 68103"/>
                  <a:gd name="connsiteX24" fmla="*/ 21908 w 33432"/>
                  <a:gd name="connsiteY24" fmla="*/ 16764 h 68103"/>
                  <a:gd name="connsiteX25" fmla="*/ 20003 w 33432"/>
                  <a:gd name="connsiteY25" fmla="*/ 15621 h 68103"/>
                  <a:gd name="connsiteX26" fmla="*/ 17145 w 33432"/>
                  <a:gd name="connsiteY26" fmla="*/ 16478 h 68103"/>
                  <a:gd name="connsiteX27" fmla="*/ 14288 w 33432"/>
                  <a:gd name="connsiteY27" fmla="*/ 18955 h 68103"/>
                  <a:gd name="connsiteX28" fmla="*/ 12478 w 33432"/>
                  <a:gd name="connsiteY28" fmla="*/ 22193 h 68103"/>
                  <a:gd name="connsiteX29" fmla="*/ 11430 w 33432"/>
                  <a:gd name="connsiteY29" fmla="*/ 26003 h 68103"/>
                  <a:gd name="connsiteX30" fmla="*/ 11430 w 33432"/>
                  <a:gd name="connsiteY30" fmla="*/ 30290 h 68103"/>
                  <a:gd name="connsiteX31" fmla="*/ 11430 w 33432"/>
                  <a:gd name="connsiteY31" fmla="*/ 45149 h 68103"/>
                  <a:gd name="connsiteX32" fmla="*/ 11430 w 33432"/>
                  <a:gd name="connsiteY32" fmla="*/ 48958 h 68103"/>
                  <a:gd name="connsiteX33" fmla="*/ 12478 w 33432"/>
                  <a:gd name="connsiteY33" fmla="*/ 51625 h 68103"/>
                  <a:gd name="connsiteX34" fmla="*/ 14288 w 33432"/>
                  <a:gd name="connsiteY34" fmla="*/ 52673 h 68103"/>
                  <a:gd name="connsiteX35" fmla="*/ 17145 w 33432"/>
                  <a:gd name="connsiteY35" fmla="*/ 51816 h 68103"/>
                  <a:gd name="connsiteX36" fmla="*/ 20003 w 33432"/>
                  <a:gd name="connsiteY36" fmla="*/ 49340 h 68103"/>
                  <a:gd name="connsiteX37" fmla="*/ 21908 w 33432"/>
                  <a:gd name="connsiteY37" fmla="*/ 46101 h 68103"/>
                  <a:gd name="connsiteX38" fmla="*/ 22955 w 33432"/>
                  <a:gd name="connsiteY38" fmla="*/ 42291 h 68103"/>
                  <a:gd name="connsiteX39" fmla="*/ 22860 w 33432"/>
                  <a:gd name="connsiteY39" fmla="*/ 38291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432" h="68103">
                    <a:moveTo>
                      <a:pt x="16669" y="2381"/>
                    </a:moveTo>
                    <a:cubicBezTo>
                      <a:pt x="18859" y="886"/>
                      <a:pt x="21441" y="57"/>
                      <a:pt x="24098" y="0"/>
                    </a:cubicBezTo>
                    <a:cubicBezTo>
                      <a:pt x="26051" y="38"/>
                      <a:pt x="27908" y="857"/>
                      <a:pt x="29242" y="2286"/>
                    </a:cubicBezTo>
                    <a:cubicBezTo>
                      <a:pt x="30766" y="3953"/>
                      <a:pt x="31813" y="5991"/>
                      <a:pt x="32290" y="8192"/>
                    </a:cubicBezTo>
                    <a:cubicBezTo>
                      <a:pt x="32985" y="10935"/>
                      <a:pt x="33376" y="13745"/>
                      <a:pt x="33433" y="16574"/>
                    </a:cubicBezTo>
                    <a:cubicBezTo>
                      <a:pt x="33433" y="19145"/>
                      <a:pt x="33433" y="21717"/>
                      <a:pt x="33433" y="24479"/>
                    </a:cubicBezTo>
                    <a:cubicBezTo>
                      <a:pt x="33433" y="27242"/>
                      <a:pt x="33433" y="29908"/>
                      <a:pt x="33433" y="32290"/>
                    </a:cubicBezTo>
                    <a:cubicBezTo>
                      <a:pt x="33309" y="35490"/>
                      <a:pt x="32928" y="38681"/>
                      <a:pt x="32290" y="41815"/>
                    </a:cubicBezTo>
                    <a:cubicBezTo>
                      <a:pt x="31633" y="45091"/>
                      <a:pt x="30613" y="48292"/>
                      <a:pt x="29242" y="51340"/>
                    </a:cubicBezTo>
                    <a:cubicBezTo>
                      <a:pt x="27918" y="54292"/>
                      <a:pt x="26184" y="57055"/>
                      <a:pt x="24098" y="59531"/>
                    </a:cubicBezTo>
                    <a:cubicBezTo>
                      <a:pt x="22012" y="62017"/>
                      <a:pt x="19488" y="64113"/>
                      <a:pt x="16669" y="65723"/>
                    </a:cubicBezTo>
                    <a:cubicBezTo>
                      <a:pt x="14507" y="67208"/>
                      <a:pt x="11954" y="68037"/>
                      <a:pt x="9334" y="68104"/>
                    </a:cubicBezTo>
                    <a:cubicBezTo>
                      <a:pt x="7382" y="68066"/>
                      <a:pt x="5525" y="67246"/>
                      <a:pt x="4191" y="65818"/>
                    </a:cubicBezTo>
                    <a:cubicBezTo>
                      <a:pt x="2667" y="64151"/>
                      <a:pt x="1619" y="62113"/>
                      <a:pt x="1143" y="59912"/>
                    </a:cubicBezTo>
                    <a:cubicBezTo>
                      <a:pt x="448" y="57169"/>
                      <a:pt x="57" y="54359"/>
                      <a:pt x="0" y="51530"/>
                    </a:cubicBezTo>
                    <a:cubicBezTo>
                      <a:pt x="0" y="49149"/>
                      <a:pt x="0" y="46577"/>
                      <a:pt x="0" y="43815"/>
                    </a:cubicBezTo>
                    <a:cubicBezTo>
                      <a:pt x="0" y="41053"/>
                      <a:pt x="0" y="38291"/>
                      <a:pt x="0" y="35814"/>
                    </a:cubicBezTo>
                    <a:cubicBezTo>
                      <a:pt x="124" y="32614"/>
                      <a:pt x="505" y="29423"/>
                      <a:pt x="1143" y="26289"/>
                    </a:cubicBezTo>
                    <a:cubicBezTo>
                      <a:pt x="1800" y="23012"/>
                      <a:pt x="2819" y="19812"/>
                      <a:pt x="4191" y="16764"/>
                    </a:cubicBezTo>
                    <a:cubicBezTo>
                      <a:pt x="5515" y="13811"/>
                      <a:pt x="7249" y="11049"/>
                      <a:pt x="9334" y="8573"/>
                    </a:cubicBezTo>
                    <a:cubicBezTo>
                      <a:pt x="11363" y="6068"/>
                      <a:pt x="13859" y="3962"/>
                      <a:pt x="16669" y="2381"/>
                    </a:cubicBezTo>
                    <a:close/>
                    <a:moveTo>
                      <a:pt x="22860" y="38005"/>
                    </a:moveTo>
                    <a:cubicBezTo>
                      <a:pt x="22860" y="32985"/>
                      <a:pt x="22860" y="28032"/>
                      <a:pt x="22860" y="23146"/>
                    </a:cubicBezTo>
                    <a:cubicBezTo>
                      <a:pt x="22965" y="21879"/>
                      <a:pt x="22965" y="20603"/>
                      <a:pt x="22860" y="19336"/>
                    </a:cubicBezTo>
                    <a:cubicBezTo>
                      <a:pt x="22755" y="18412"/>
                      <a:pt x="22422" y="17536"/>
                      <a:pt x="21908" y="16764"/>
                    </a:cubicBezTo>
                    <a:cubicBezTo>
                      <a:pt x="21469" y="16126"/>
                      <a:pt x="20774" y="15707"/>
                      <a:pt x="20003" y="15621"/>
                    </a:cubicBezTo>
                    <a:cubicBezTo>
                      <a:pt x="18983" y="15593"/>
                      <a:pt x="17983" y="15897"/>
                      <a:pt x="17145" y="16478"/>
                    </a:cubicBezTo>
                    <a:cubicBezTo>
                      <a:pt x="16050" y="17116"/>
                      <a:pt x="15078" y="17964"/>
                      <a:pt x="14288" y="18955"/>
                    </a:cubicBezTo>
                    <a:cubicBezTo>
                      <a:pt x="13516" y="19936"/>
                      <a:pt x="12906" y="21022"/>
                      <a:pt x="12478" y="22193"/>
                    </a:cubicBezTo>
                    <a:cubicBezTo>
                      <a:pt x="12001" y="23422"/>
                      <a:pt x="11649" y="24698"/>
                      <a:pt x="11430" y="26003"/>
                    </a:cubicBezTo>
                    <a:cubicBezTo>
                      <a:pt x="11325" y="27432"/>
                      <a:pt x="11325" y="28861"/>
                      <a:pt x="11430" y="30290"/>
                    </a:cubicBezTo>
                    <a:cubicBezTo>
                      <a:pt x="11430" y="35242"/>
                      <a:pt x="11430" y="40196"/>
                      <a:pt x="11430" y="45149"/>
                    </a:cubicBezTo>
                    <a:cubicBezTo>
                      <a:pt x="11325" y="46415"/>
                      <a:pt x="11325" y="47692"/>
                      <a:pt x="11430" y="48958"/>
                    </a:cubicBezTo>
                    <a:cubicBezTo>
                      <a:pt x="11573" y="49921"/>
                      <a:pt x="11925" y="50825"/>
                      <a:pt x="12478" y="51625"/>
                    </a:cubicBezTo>
                    <a:cubicBezTo>
                      <a:pt x="12916" y="52197"/>
                      <a:pt x="13573" y="52578"/>
                      <a:pt x="14288" y="52673"/>
                    </a:cubicBezTo>
                    <a:cubicBezTo>
                      <a:pt x="15307" y="52702"/>
                      <a:pt x="16307" y="52397"/>
                      <a:pt x="17145" y="51816"/>
                    </a:cubicBezTo>
                    <a:cubicBezTo>
                      <a:pt x="18240" y="51178"/>
                      <a:pt x="19212" y="50330"/>
                      <a:pt x="20003" y="49340"/>
                    </a:cubicBezTo>
                    <a:cubicBezTo>
                      <a:pt x="20803" y="48368"/>
                      <a:pt x="21441" y="47273"/>
                      <a:pt x="21908" y="46101"/>
                    </a:cubicBezTo>
                    <a:cubicBezTo>
                      <a:pt x="22412" y="44882"/>
                      <a:pt x="22765" y="43596"/>
                      <a:pt x="22955" y="42291"/>
                    </a:cubicBezTo>
                    <a:cubicBezTo>
                      <a:pt x="22670" y="40958"/>
                      <a:pt x="22765" y="39529"/>
                      <a:pt x="22860" y="3829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4" name="Freeform: Shape 873">
                <a:extLst>
                  <a:ext uri="{FF2B5EF4-FFF2-40B4-BE49-F238E27FC236}">
                    <a16:creationId xmlns:a16="http://schemas.microsoft.com/office/drawing/2014/main" id="{0354163A-5A7A-B48E-22B3-992013664A38}"/>
                  </a:ext>
                </a:extLst>
              </p:cNvPr>
              <p:cNvSpPr/>
              <p:nvPr/>
            </p:nvSpPr>
            <p:spPr>
              <a:xfrm>
                <a:off x="-3497009" y="3367836"/>
                <a:ext cx="44767" cy="81164"/>
              </a:xfrm>
              <a:custGeom>
                <a:avLst/>
                <a:gdLst>
                  <a:gd name="connsiteX0" fmla="*/ 18002 w 44767"/>
                  <a:gd name="connsiteY0" fmla="*/ 24777 h 81164"/>
                  <a:gd name="connsiteX1" fmla="*/ 18002 w 44767"/>
                  <a:gd name="connsiteY1" fmla="*/ 31540 h 81164"/>
                  <a:gd name="connsiteX2" fmla="*/ 17336 w 44767"/>
                  <a:gd name="connsiteY2" fmla="*/ 36778 h 81164"/>
                  <a:gd name="connsiteX3" fmla="*/ 15716 w 44767"/>
                  <a:gd name="connsiteY3" fmla="*/ 41732 h 81164"/>
                  <a:gd name="connsiteX4" fmla="*/ 12859 w 44767"/>
                  <a:gd name="connsiteY4" fmla="*/ 46018 h 81164"/>
                  <a:gd name="connsiteX5" fmla="*/ 9049 w 44767"/>
                  <a:gd name="connsiteY5" fmla="*/ 49256 h 81164"/>
                  <a:gd name="connsiteX6" fmla="*/ 5144 w 44767"/>
                  <a:gd name="connsiteY6" fmla="*/ 50590 h 81164"/>
                  <a:gd name="connsiteX7" fmla="*/ 2381 w 44767"/>
                  <a:gd name="connsiteY7" fmla="*/ 49447 h 81164"/>
                  <a:gd name="connsiteX8" fmla="*/ 667 w 44767"/>
                  <a:gd name="connsiteY8" fmla="*/ 46399 h 81164"/>
                  <a:gd name="connsiteX9" fmla="*/ 0 w 44767"/>
                  <a:gd name="connsiteY9" fmla="*/ 41922 h 81164"/>
                  <a:gd name="connsiteX10" fmla="*/ 0 w 44767"/>
                  <a:gd name="connsiteY10" fmla="*/ 38683 h 81164"/>
                  <a:gd name="connsiteX11" fmla="*/ 0 w 44767"/>
                  <a:gd name="connsiteY11" fmla="*/ 35254 h 81164"/>
                  <a:gd name="connsiteX12" fmla="*/ 667 w 44767"/>
                  <a:gd name="connsiteY12" fmla="*/ 29920 h 81164"/>
                  <a:gd name="connsiteX13" fmla="*/ 2381 w 44767"/>
                  <a:gd name="connsiteY13" fmla="*/ 24967 h 81164"/>
                  <a:gd name="connsiteX14" fmla="*/ 5144 w 44767"/>
                  <a:gd name="connsiteY14" fmla="*/ 20681 h 81164"/>
                  <a:gd name="connsiteX15" fmla="*/ 9049 w 44767"/>
                  <a:gd name="connsiteY15" fmla="*/ 17443 h 81164"/>
                  <a:gd name="connsiteX16" fmla="*/ 12859 w 44767"/>
                  <a:gd name="connsiteY16" fmla="*/ 16204 h 81164"/>
                  <a:gd name="connsiteX17" fmla="*/ 15716 w 44767"/>
                  <a:gd name="connsiteY17" fmla="*/ 17347 h 81164"/>
                  <a:gd name="connsiteX18" fmla="*/ 17336 w 44767"/>
                  <a:gd name="connsiteY18" fmla="*/ 20300 h 81164"/>
                  <a:gd name="connsiteX19" fmla="*/ 18002 w 44767"/>
                  <a:gd name="connsiteY19" fmla="*/ 24777 h 81164"/>
                  <a:gd name="connsiteX20" fmla="*/ 32385 w 44767"/>
                  <a:gd name="connsiteY20" fmla="*/ 5727 h 81164"/>
                  <a:gd name="connsiteX21" fmla="*/ 33147 w 44767"/>
                  <a:gd name="connsiteY21" fmla="*/ 4012 h 81164"/>
                  <a:gd name="connsiteX22" fmla="*/ 34385 w 44767"/>
                  <a:gd name="connsiteY22" fmla="*/ 2869 h 81164"/>
                  <a:gd name="connsiteX23" fmla="*/ 39148 w 44767"/>
                  <a:gd name="connsiteY23" fmla="*/ 107 h 81164"/>
                  <a:gd name="connsiteX24" fmla="*/ 40100 w 44767"/>
                  <a:gd name="connsiteY24" fmla="*/ 107 h 81164"/>
                  <a:gd name="connsiteX25" fmla="*/ 40100 w 44767"/>
                  <a:gd name="connsiteY25" fmla="*/ 1250 h 81164"/>
                  <a:gd name="connsiteX26" fmla="*/ 40100 w 44767"/>
                  <a:gd name="connsiteY26" fmla="*/ 1250 h 81164"/>
                  <a:gd name="connsiteX27" fmla="*/ 40100 w 44767"/>
                  <a:gd name="connsiteY27" fmla="*/ 1822 h 81164"/>
                  <a:gd name="connsiteX28" fmla="*/ 11525 w 44767"/>
                  <a:gd name="connsiteY28" fmla="*/ 75640 h 81164"/>
                  <a:gd name="connsiteX29" fmla="*/ 10763 w 44767"/>
                  <a:gd name="connsiteY29" fmla="*/ 77355 h 81164"/>
                  <a:gd name="connsiteX30" fmla="*/ 9525 w 44767"/>
                  <a:gd name="connsiteY30" fmla="*/ 78498 h 81164"/>
                  <a:gd name="connsiteX31" fmla="*/ 4763 w 44767"/>
                  <a:gd name="connsiteY31" fmla="*/ 81165 h 81164"/>
                  <a:gd name="connsiteX32" fmla="*/ 3810 w 44767"/>
                  <a:gd name="connsiteY32" fmla="*/ 81165 h 81164"/>
                  <a:gd name="connsiteX33" fmla="*/ 3810 w 44767"/>
                  <a:gd name="connsiteY33" fmla="*/ 80117 h 81164"/>
                  <a:gd name="connsiteX34" fmla="*/ 3810 w 44767"/>
                  <a:gd name="connsiteY34" fmla="*/ 80212 h 81164"/>
                  <a:gd name="connsiteX35" fmla="*/ 3810 w 44767"/>
                  <a:gd name="connsiteY35" fmla="*/ 79546 h 81164"/>
                  <a:gd name="connsiteX36" fmla="*/ 6667 w 44767"/>
                  <a:gd name="connsiteY36" fmla="*/ 37255 h 81164"/>
                  <a:gd name="connsiteX37" fmla="*/ 7239 w 44767"/>
                  <a:gd name="connsiteY37" fmla="*/ 40303 h 81164"/>
                  <a:gd name="connsiteX38" fmla="*/ 9049 w 44767"/>
                  <a:gd name="connsiteY38" fmla="*/ 40303 h 81164"/>
                  <a:gd name="connsiteX39" fmla="*/ 10763 w 44767"/>
                  <a:gd name="connsiteY39" fmla="*/ 38112 h 81164"/>
                  <a:gd name="connsiteX40" fmla="*/ 11335 w 44767"/>
                  <a:gd name="connsiteY40" fmla="*/ 34397 h 81164"/>
                  <a:gd name="connsiteX41" fmla="*/ 11335 w 44767"/>
                  <a:gd name="connsiteY41" fmla="*/ 28492 h 81164"/>
                  <a:gd name="connsiteX42" fmla="*/ 10763 w 44767"/>
                  <a:gd name="connsiteY42" fmla="*/ 25444 h 81164"/>
                  <a:gd name="connsiteX43" fmla="*/ 9049 w 44767"/>
                  <a:gd name="connsiteY43" fmla="*/ 25444 h 81164"/>
                  <a:gd name="connsiteX44" fmla="*/ 7239 w 44767"/>
                  <a:gd name="connsiteY44" fmla="*/ 27634 h 81164"/>
                  <a:gd name="connsiteX45" fmla="*/ 6667 w 44767"/>
                  <a:gd name="connsiteY45" fmla="*/ 31444 h 81164"/>
                  <a:gd name="connsiteX46" fmla="*/ 6667 w 44767"/>
                  <a:gd name="connsiteY46" fmla="*/ 37636 h 81164"/>
                  <a:gd name="connsiteX47" fmla="*/ 44767 w 44767"/>
                  <a:gd name="connsiteY47" fmla="*/ 40017 h 81164"/>
                  <a:gd name="connsiteX48" fmla="*/ 44767 w 44767"/>
                  <a:gd name="connsiteY48" fmla="*/ 46684 h 81164"/>
                  <a:gd name="connsiteX49" fmla="*/ 44101 w 44767"/>
                  <a:gd name="connsiteY49" fmla="*/ 51923 h 81164"/>
                  <a:gd name="connsiteX50" fmla="*/ 42386 w 44767"/>
                  <a:gd name="connsiteY50" fmla="*/ 56876 h 81164"/>
                  <a:gd name="connsiteX51" fmla="*/ 39624 w 44767"/>
                  <a:gd name="connsiteY51" fmla="*/ 61162 h 81164"/>
                  <a:gd name="connsiteX52" fmla="*/ 35719 w 44767"/>
                  <a:gd name="connsiteY52" fmla="*/ 64401 h 81164"/>
                  <a:gd name="connsiteX53" fmla="*/ 31813 w 44767"/>
                  <a:gd name="connsiteY53" fmla="*/ 65734 h 81164"/>
                  <a:gd name="connsiteX54" fmla="*/ 29051 w 44767"/>
                  <a:gd name="connsiteY54" fmla="*/ 64591 h 81164"/>
                  <a:gd name="connsiteX55" fmla="*/ 27432 w 44767"/>
                  <a:gd name="connsiteY55" fmla="*/ 61639 h 81164"/>
                  <a:gd name="connsiteX56" fmla="*/ 26670 w 44767"/>
                  <a:gd name="connsiteY56" fmla="*/ 57067 h 81164"/>
                  <a:gd name="connsiteX57" fmla="*/ 26670 w 44767"/>
                  <a:gd name="connsiteY57" fmla="*/ 53828 h 81164"/>
                  <a:gd name="connsiteX58" fmla="*/ 26670 w 44767"/>
                  <a:gd name="connsiteY58" fmla="*/ 50399 h 81164"/>
                  <a:gd name="connsiteX59" fmla="*/ 27432 w 44767"/>
                  <a:gd name="connsiteY59" fmla="*/ 45065 h 81164"/>
                  <a:gd name="connsiteX60" fmla="*/ 29051 w 44767"/>
                  <a:gd name="connsiteY60" fmla="*/ 40112 h 81164"/>
                  <a:gd name="connsiteX61" fmla="*/ 31813 w 44767"/>
                  <a:gd name="connsiteY61" fmla="*/ 35826 h 81164"/>
                  <a:gd name="connsiteX62" fmla="*/ 35719 w 44767"/>
                  <a:gd name="connsiteY62" fmla="*/ 32683 h 81164"/>
                  <a:gd name="connsiteX63" fmla="*/ 39624 w 44767"/>
                  <a:gd name="connsiteY63" fmla="*/ 31349 h 81164"/>
                  <a:gd name="connsiteX64" fmla="*/ 42386 w 44767"/>
                  <a:gd name="connsiteY64" fmla="*/ 32492 h 81164"/>
                  <a:gd name="connsiteX65" fmla="*/ 44005 w 44767"/>
                  <a:gd name="connsiteY65" fmla="*/ 35445 h 81164"/>
                  <a:gd name="connsiteX66" fmla="*/ 44672 w 44767"/>
                  <a:gd name="connsiteY66" fmla="*/ 40398 h 81164"/>
                  <a:gd name="connsiteX67" fmla="*/ 33338 w 44767"/>
                  <a:gd name="connsiteY67" fmla="*/ 52780 h 81164"/>
                  <a:gd name="connsiteX68" fmla="*/ 34004 w 44767"/>
                  <a:gd name="connsiteY68" fmla="*/ 55924 h 81164"/>
                  <a:gd name="connsiteX69" fmla="*/ 35719 w 44767"/>
                  <a:gd name="connsiteY69" fmla="*/ 55924 h 81164"/>
                  <a:gd name="connsiteX70" fmla="*/ 37433 w 44767"/>
                  <a:gd name="connsiteY70" fmla="*/ 53733 h 81164"/>
                  <a:gd name="connsiteX71" fmla="*/ 38100 w 44767"/>
                  <a:gd name="connsiteY71" fmla="*/ 50018 h 81164"/>
                  <a:gd name="connsiteX72" fmla="*/ 38100 w 44767"/>
                  <a:gd name="connsiteY72" fmla="*/ 44208 h 81164"/>
                  <a:gd name="connsiteX73" fmla="*/ 37433 w 44767"/>
                  <a:gd name="connsiteY73" fmla="*/ 41065 h 81164"/>
                  <a:gd name="connsiteX74" fmla="*/ 35719 w 44767"/>
                  <a:gd name="connsiteY74" fmla="*/ 41065 h 81164"/>
                  <a:gd name="connsiteX75" fmla="*/ 34004 w 44767"/>
                  <a:gd name="connsiteY75" fmla="*/ 43160 h 81164"/>
                  <a:gd name="connsiteX76" fmla="*/ 33338 w 44767"/>
                  <a:gd name="connsiteY76" fmla="*/ 46970 h 81164"/>
                  <a:gd name="connsiteX77" fmla="*/ 33242 w 44767"/>
                  <a:gd name="connsiteY77" fmla="*/ 53161 h 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164">
                    <a:moveTo>
                      <a:pt x="18002" y="24777"/>
                    </a:moveTo>
                    <a:cubicBezTo>
                      <a:pt x="18002" y="27063"/>
                      <a:pt x="18002" y="29349"/>
                      <a:pt x="18002" y="31540"/>
                    </a:cubicBezTo>
                    <a:cubicBezTo>
                      <a:pt x="17926" y="33302"/>
                      <a:pt x="17707" y="35054"/>
                      <a:pt x="17336" y="36778"/>
                    </a:cubicBezTo>
                    <a:cubicBezTo>
                      <a:pt x="17002" y="38493"/>
                      <a:pt x="16459" y="40150"/>
                      <a:pt x="15716" y="41732"/>
                    </a:cubicBezTo>
                    <a:cubicBezTo>
                      <a:pt x="14992" y="43293"/>
                      <a:pt x="14021" y="44741"/>
                      <a:pt x="12859" y="46018"/>
                    </a:cubicBezTo>
                    <a:cubicBezTo>
                      <a:pt x="11792" y="47323"/>
                      <a:pt x="10506" y="48418"/>
                      <a:pt x="9049" y="49256"/>
                    </a:cubicBezTo>
                    <a:cubicBezTo>
                      <a:pt x="7877" y="50009"/>
                      <a:pt x="6534" y="50466"/>
                      <a:pt x="5144" y="50590"/>
                    </a:cubicBezTo>
                    <a:cubicBezTo>
                      <a:pt x="4096" y="50637"/>
                      <a:pt x="3086" y="50218"/>
                      <a:pt x="2381" y="49447"/>
                    </a:cubicBezTo>
                    <a:cubicBezTo>
                      <a:pt x="1553" y="48599"/>
                      <a:pt x="962" y="47551"/>
                      <a:pt x="667" y="46399"/>
                    </a:cubicBezTo>
                    <a:cubicBezTo>
                      <a:pt x="267" y="44941"/>
                      <a:pt x="48" y="43436"/>
                      <a:pt x="0" y="41922"/>
                    </a:cubicBezTo>
                    <a:cubicBezTo>
                      <a:pt x="0" y="40779"/>
                      <a:pt x="0" y="39731"/>
                      <a:pt x="0" y="38683"/>
                    </a:cubicBezTo>
                    <a:cubicBezTo>
                      <a:pt x="0" y="37636"/>
                      <a:pt x="0" y="36493"/>
                      <a:pt x="0" y="35254"/>
                    </a:cubicBezTo>
                    <a:cubicBezTo>
                      <a:pt x="76" y="33464"/>
                      <a:pt x="295" y="31673"/>
                      <a:pt x="667" y="29920"/>
                    </a:cubicBezTo>
                    <a:cubicBezTo>
                      <a:pt x="1048" y="28215"/>
                      <a:pt x="1629" y="26549"/>
                      <a:pt x="2381" y="24967"/>
                    </a:cubicBezTo>
                    <a:cubicBezTo>
                      <a:pt x="3086" y="23415"/>
                      <a:pt x="4020" y="21967"/>
                      <a:pt x="5144" y="20681"/>
                    </a:cubicBezTo>
                    <a:cubicBezTo>
                      <a:pt x="6248" y="19376"/>
                      <a:pt x="7563" y="18281"/>
                      <a:pt x="9049" y="17443"/>
                    </a:cubicBezTo>
                    <a:cubicBezTo>
                      <a:pt x="10192" y="16700"/>
                      <a:pt x="11506" y="16271"/>
                      <a:pt x="12859" y="16204"/>
                    </a:cubicBezTo>
                    <a:cubicBezTo>
                      <a:pt x="13926" y="16176"/>
                      <a:pt x="14964" y="16595"/>
                      <a:pt x="15716" y="17347"/>
                    </a:cubicBezTo>
                    <a:cubicBezTo>
                      <a:pt x="16478" y="18195"/>
                      <a:pt x="17031" y="19205"/>
                      <a:pt x="17336" y="20300"/>
                    </a:cubicBezTo>
                    <a:cubicBezTo>
                      <a:pt x="17726" y="21767"/>
                      <a:pt x="17945" y="23262"/>
                      <a:pt x="18002" y="24777"/>
                    </a:cubicBezTo>
                    <a:close/>
                    <a:moveTo>
                      <a:pt x="32385" y="5727"/>
                    </a:moveTo>
                    <a:cubicBezTo>
                      <a:pt x="32566" y="5127"/>
                      <a:pt x="32823" y="4546"/>
                      <a:pt x="33147" y="4012"/>
                    </a:cubicBezTo>
                    <a:cubicBezTo>
                      <a:pt x="33461" y="3536"/>
                      <a:pt x="33890" y="3146"/>
                      <a:pt x="34385" y="2869"/>
                    </a:cubicBezTo>
                    <a:lnTo>
                      <a:pt x="39148" y="107"/>
                    </a:lnTo>
                    <a:cubicBezTo>
                      <a:pt x="39453" y="-36"/>
                      <a:pt x="39796" y="-36"/>
                      <a:pt x="40100" y="107"/>
                    </a:cubicBezTo>
                    <a:cubicBezTo>
                      <a:pt x="40100" y="107"/>
                      <a:pt x="40100" y="679"/>
                      <a:pt x="40100" y="1250"/>
                    </a:cubicBezTo>
                    <a:lnTo>
                      <a:pt x="40100" y="1250"/>
                    </a:lnTo>
                    <a:cubicBezTo>
                      <a:pt x="40100" y="1250"/>
                      <a:pt x="40100" y="1250"/>
                      <a:pt x="40100" y="1822"/>
                    </a:cubicBezTo>
                    <a:lnTo>
                      <a:pt x="11525" y="75640"/>
                    </a:lnTo>
                    <a:cubicBezTo>
                      <a:pt x="11344" y="76240"/>
                      <a:pt x="11087" y="76822"/>
                      <a:pt x="10763" y="77355"/>
                    </a:cubicBezTo>
                    <a:cubicBezTo>
                      <a:pt x="10392" y="77784"/>
                      <a:pt x="9982" y="78165"/>
                      <a:pt x="9525" y="78498"/>
                    </a:cubicBezTo>
                    <a:lnTo>
                      <a:pt x="4763" y="81165"/>
                    </a:lnTo>
                    <a:cubicBezTo>
                      <a:pt x="4763" y="81165"/>
                      <a:pt x="4000" y="81165"/>
                      <a:pt x="3810" y="81165"/>
                    </a:cubicBezTo>
                    <a:cubicBezTo>
                      <a:pt x="3620" y="81165"/>
                      <a:pt x="3810" y="80689"/>
                      <a:pt x="3810" y="80117"/>
                    </a:cubicBezTo>
                    <a:lnTo>
                      <a:pt x="3810" y="80212"/>
                    </a:lnTo>
                    <a:cubicBezTo>
                      <a:pt x="3820" y="79993"/>
                      <a:pt x="3820" y="79765"/>
                      <a:pt x="3810" y="79546"/>
                    </a:cubicBezTo>
                    <a:close/>
                    <a:moveTo>
                      <a:pt x="6667" y="37255"/>
                    </a:moveTo>
                    <a:cubicBezTo>
                      <a:pt x="6658" y="38302"/>
                      <a:pt x="6849" y="39331"/>
                      <a:pt x="7239" y="40303"/>
                    </a:cubicBezTo>
                    <a:cubicBezTo>
                      <a:pt x="7239" y="40969"/>
                      <a:pt x="8192" y="40969"/>
                      <a:pt x="9049" y="40303"/>
                    </a:cubicBezTo>
                    <a:cubicBezTo>
                      <a:pt x="9868" y="39798"/>
                      <a:pt x="10468" y="39026"/>
                      <a:pt x="10763" y="38112"/>
                    </a:cubicBezTo>
                    <a:cubicBezTo>
                      <a:pt x="11087" y="36902"/>
                      <a:pt x="11287" y="35655"/>
                      <a:pt x="11335" y="34397"/>
                    </a:cubicBezTo>
                    <a:cubicBezTo>
                      <a:pt x="11335" y="32302"/>
                      <a:pt x="11335" y="30397"/>
                      <a:pt x="11335" y="28492"/>
                    </a:cubicBezTo>
                    <a:cubicBezTo>
                      <a:pt x="11316" y="27453"/>
                      <a:pt x="11116" y="26425"/>
                      <a:pt x="10763" y="25444"/>
                    </a:cubicBezTo>
                    <a:cubicBezTo>
                      <a:pt x="10763" y="24872"/>
                      <a:pt x="9811" y="24777"/>
                      <a:pt x="9049" y="25444"/>
                    </a:cubicBezTo>
                    <a:cubicBezTo>
                      <a:pt x="8230" y="25967"/>
                      <a:pt x="7591" y="26730"/>
                      <a:pt x="7239" y="27634"/>
                    </a:cubicBezTo>
                    <a:cubicBezTo>
                      <a:pt x="6906" y="28882"/>
                      <a:pt x="6715" y="30159"/>
                      <a:pt x="6667" y="31444"/>
                    </a:cubicBezTo>
                    <a:cubicBezTo>
                      <a:pt x="6572" y="33826"/>
                      <a:pt x="6572" y="35731"/>
                      <a:pt x="6667" y="37636"/>
                    </a:cubicBezTo>
                    <a:close/>
                    <a:moveTo>
                      <a:pt x="44767" y="40017"/>
                    </a:moveTo>
                    <a:cubicBezTo>
                      <a:pt x="44767" y="42303"/>
                      <a:pt x="44767" y="44494"/>
                      <a:pt x="44767" y="46684"/>
                    </a:cubicBezTo>
                    <a:cubicBezTo>
                      <a:pt x="44653" y="48446"/>
                      <a:pt x="44425" y="50190"/>
                      <a:pt x="44101" y="51923"/>
                    </a:cubicBezTo>
                    <a:cubicBezTo>
                      <a:pt x="43748" y="53638"/>
                      <a:pt x="43167" y="55305"/>
                      <a:pt x="42386" y="56876"/>
                    </a:cubicBezTo>
                    <a:cubicBezTo>
                      <a:pt x="41691" y="58438"/>
                      <a:pt x="40758" y="59886"/>
                      <a:pt x="39624" y="61162"/>
                    </a:cubicBezTo>
                    <a:cubicBezTo>
                      <a:pt x="38529" y="62467"/>
                      <a:pt x="37205" y="63563"/>
                      <a:pt x="35719" y="64401"/>
                    </a:cubicBezTo>
                    <a:cubicBezTo>
                      <a:pt x="34547" y="65163"/>
                      <a:pt x="33204" y="65630"/>
                      <a:pt x="31813" y="65734"/>
                    </a:cubicBezTo>
                    <a:cubicBezTo>
                      <a:pt x="30775" y="65772"/>
                      <a:pt x="29766" y="65353"/>
                      <a:pt x="29051" y="64591"/>
                    </a:cubicBezTo>
                    <a:cubicBezTo>
                      <a:pt x="28308" y="63734"/>
                      <a:pt x="27756" y="62725"/>
                      <a:pt x="27432" y="61639"/>
                    </a:cubicBezTo>
                    <a:cubicBezTo>
                      <a:pt x="27013" y="60143"/>
                      <a:pt x="26756" y="58610"/>
                      <a:pt x="26670" y="57067"/>
                    </a:cubicBezTo>
                    <a:cubicBezTo>
                      <a:pt x="26670" y="55924"/>
                      <a:pt x="26670" y="54876"/>
                      <a:pt x="26670" y="53828"/>
                    </a:cubicBezTo>
                    <a:cubicBezTo>
                      <a:pt x="26670" y="52780"/>
                      <a:pt x="26670" y="51637"/>
                      <a:pt x="26670" y="50399"/>
                    </a:cubicBezTo>
                    <a:cubicBezTo>
                      <a:pt x="26775" y="48599"/>
                      <a:pt x="27032" y="46818"/>
                      <a:pt x="27432" y="45065"/>
                    </a:cubicBezTo>
                    <a:cubicBezTo>
                      <a:pt x="27832" y="43370"/>
                      <a:pt x="28365" y="41712"/>
                      <a:pt x="29051" y="40112"/>
                    </a:cubicBezTo>
                    <a:cubicBezTo>
                      <a:pt x="29794" y="38579"/>
                      <a:pt x="30718" y="37131"/>
                      <a:pt x="31813" y="35826"/>
                    </a:cubicBezTo>
                    <a:cubicBezTo>
                      <a:pt x="32938" y="34578"/>
                      <a:pt x="34261" y="33511"/>
                      <a:pt x="35719" y="32683"/>
                    </a:cubicBezTo>
                    <a:cubicBezTo>
                      <a:pt x="36862" y="31873"/>
                      <a:pt x="38224" y="31406"/>
                      <a:pt x="39624" y="31349"/>
                    </a:cubicBezTo>
                    <a:cubicBezTo>
                      <a:pt x="40662" y="31311"/>
                      <a:pt x="41672" y="31730"/>
                      <a:pt x="42386" y="32492"/>
                    </a:cubicBezTo>
                    <a:cubicBezTo>
                      <a:pt x="43186" y="33311"/>
                      <a:pt x="43748" y="34331"/>
                      <a:pt x="44005" y="35445"/>
                    </a:cubicBezTo>
                    <a:cubicBezTo>
                      <a:pt x="44425" y="37064"/>
                      <a:pt x="44653" y="38722"/>
                      <a:pt x="44672" y="40398"/>
                    </a:cubicBezTo>
                    <a:close/>
                    <a:moveTo>
                      <a:pt x="33338" y="52780"/>
                    </a:moveTo>
                    <a:cubicBezTo>
                      <a:pt x="33318" y="53866"/>
                      <a:pt x="33547" y="54943"/>
                      <a:pt x="34004" y="55924"/>
                    </a:cubicBezTo>
                    <a:cubicBezTo>
                      <a:pt x="34004" y="56495"/>
                      <a:pt x="34862" y="56495"/>
                      <a:pt x="35719" y="55924"/>
                    </a:cubicBezTo>
                    <a:cubicBezTo>
                      <a:pt x="36557" y="55447"/>
                      <a:pt x="37176" y="54666"/>
                      <a:pt x="37433" y="53733"/>
                    </a:cubicBezTo>
                    <a:cubicBezTo>
                      <a:pt x="37852" y="52542"/>
                      <a:pt x="38081" y="51285"/>
                      <a:pt x="38100" y="50018"/>
                    </a:cubicBezTo>
                    <a:cubicBezTo>
                      <a:pt x="38100" y="48018"/>
                      <a:pt x="38100" y="46018"/>
                      <a:pt x="38100" y="44208"/>
                    </a:cubicBezTo>
                    <a:cubicBezTo>
                      <a:pt x="38119" y="43122"/>
                      <a:pt x="37890" y="42046"/>
                      <a:pt x="37433" y="41065"/>
                    </a:cubicBezTo>
                    <a:cubicBezTo>
                      <a:pt x="37433" y="40493"/>
                      <a:pt x="36576" y="40493"/>
                      <a:pt x="35719" y="41065"/>
                    </a:cubicBezTo>
                    <a:cubicBezTo>
                      <a:pt x="34881" y="41503"/>
                      <a:pt x="34261" y="42255"/>
                      <a:pt x="34004" y="43160"/>
                    </a:cubicBezTo>
                    <a:cubicBezTo>
                      <a:pt x="33595" y="44389"/>
                      <a:pt x="33366" y="45675"/>
                      <a:pt x="33338" y="46970"/>
                    </a:cubicBezTo>
                    <a:cubicBezTo>
                      <a:pt x="33147" y="49351"/>
                      <a:pt x="33147" y="51637"/>
                      <a:pt x="33242" y="5316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5" name="Freeform: Shape 874">
                <a:extLst>
                  <a:ext uri="{FF2B5EF4-FFF2-40B4-BE49-F238E27FC236}">
                    <a16:creationId xmlns:a16="http://schemas.microsoft.com/office/drawing/2014/main" id="{D5DDB8D6-5FF4-3ACA-025E-3218CBD796FC}"/>
                  </a:ext>
                </a:extLst>
              </p:cNvPr>
              <p:cNvSpPr/>
              <p:nvPr/>
            </p:nvSpPr>
            <p:spPr>
              <a:xfrm>
                <a:off x="-3585592" y="3577112"/>
                <a:ext cx="63912" cy="62750"/>
              </a:xfrm>
              <a:custGeom>
                <a:avLst/>
                <a:gdLst>
                  <a:gd name="connsiteX0" fmla="*/ 20003 w 63912"/>
                  <a:gd name="connsiteY0" fmla="*/ 3429 h 62750"/>
                  <a:gd name="connsiteX1" fmla="*/ 0 w 63912"/>
                  <a:gd name="connsiteY1" fmla="*/ 57341 h 62750"/>
                  <a:gd name="connsiteX2" fmla="*/ 63913 w 63912"/>
                  <a:gd name="connsiteY2" fmla="*/ 52388 h 62750"/>
                  <a:gd name="connsiteX3" fmla="*/ 63913 w 63912"/>
                  <a:gd name="connsiteY3" fmla="*/ 0 h 62750"/>
                  <a:gd name="connsiteX4" fmla="*/ 20003 w 63912"/>
                  <a:gd name="connsiteY4" fmla="*/ 3429 h 6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75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6" name="Freeform: Shape 875">
                <a:extLst>
                  <a:ext uri="{FF2B5EF4-FFF2-40B4-BE49-F238E27FC236}">
                    <a16:creationId xmlns:a16="http://schemas.microsoft.com/office/drawing/2014/main" id="{5EA953BC-EE65-7203-28ED-2ABDBFB77C2D}"/>
                  </a:ext>
                </a:extLst>
              </p:cNvPr>
              <p:cNvSpPr/>
              <p:nvPr/>
            </p:nvSpPr>
            <p:spPr>
              <a:xfrm>
                <a:off x="-3585592" y="3254691"/>
                <a:ext cx="63912" cy="99631"/>
              </a:xfrm>
              <a:custGeom>
                <a:avLst/>
                <a:gdLst>
                  <a:gd name="connsiteX0" fmla="*/ 63913 w 63912"/>
                  <a:gd name="connsiteY0" fmla="*/ 52388 h 99631"/>
                  <a:gd name="connsiteX1" fmla="*/ 63913 w 63912"/>
                  <a:gd name="connsiteY1" fmla="*/ 0 h 99631"/>
                  <a:gd name="connsiteX2" fmla="*/ 0 w 63912"/>
                  <a:gd name="connsiteY2" fmla="*/ 68866 h 99631"/>
                  <a:gd name="connsiteX3" fmla="*/ 20003 w 63912"/>
                  <a:gd name="connsiteY3" fmla="*/ 99632 h 99631"/>
                  <a:gd name="connsiteX4" fmla="*/ 63913 w 63912"/>
                  <a:gd name="connsiteY4" fmla="*/ 52388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7" name="Freeform: Shape 876">
                <a:extLst>
                  <a:ext uri="{FF2B5EF4-FFF2-40B4-BE49-F238E27FC236}">
                    <a16:creationId xmlns:a16="http://schemas.microsoft.com/office/drawing/2014/main" id="{E80DF37C-5A4F-F455-9D2C-32DA24422A0F}"/>
                  </a:ext>
                </a:extLst>
              </p:cNvPr>
              <p:cNvSpPr/>
              <p:nvPr/>
            </p:nvSpPr>
            <p:spPr>
              <a:xfrm>
                <a:off x="-3462433" y="3437666"/>
                <a:ext cx="59435" cy="106394"/>
              </a:xfrm>
              <a:custGeom>
                <a:avLst/>
                <a:gdLst>
                  <a:gd name="connsiteX0" fmla="*/ 0 w 59435"/>
                  <a:gd name="connsiteY0" fmla="*/ 75629 h 106394"/>
                  <a:gd name="connsiteX1" fmla="*/ 19907 w 59435"/>
                  <a:gd name="connsiteY1" fmla="*/ 106394 h 106394"/>
                  <a:gd name="connsiteX2" fmla="*/ 59436 w 59435"/>
                  <a:gd name="connsiteY2" fmla="*/ 0 h 106394"/>
                  <a:gd name="connsiteX3" fmla="*/ 27051 w 59435"/>
                  <a:gd name="connsiteY3" fmla="*/ 2476 h 106394"/>
                  <a:gd name="connsiteX4" fmla="*/ 0 w 5943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 h="106394">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8" name="Freeform: Shape 877">
                <a:extLst>
                  <a:ext uri="{FF2B5EF4-FFF2-40B4-BE49-F238E27FC236}">
                    <a16:creationId xmlns:a16="http://schemas.microsoft.com/office/drawing/2014/main" id="{32BFFCF8-AF8D-08AC-B83A-F872BB0302D1}"/>
                  </a:ext>
                </a:extLst>
              </p:cNvPr>
              <p:cNvSpPr/>
              <p:nvPr/>
            </p:nvSpPr>
            <p:spPr>
              <a:xfrm>
                <a:off x="-3631978" y="3335177"/>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8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79" name="Freeform: Shape 878">
                <a:extLst>
                  <a:ext uri="{FF2B5EF4-FFF2-40B4-BE49-F238E27FC236}">
                    <a16:creationId xmlns:a16="http://schemas.microsoft.com/office/drawing/2014/main" id="{F20C4ED8-149C-8A4E-13A5-26B4BFEC15BD}"/>
                  </a:ext>
                </a:extLst>
              </p:cNvPr>
              <p:cNvSpPr/>
              <p:nvPr/>
            </p:nvSpPr>
            <p:spPr>
              <a:xfrm>
                <a:off x="-3639697" y="3453002"/>
                <a:ext cx="37151" cy="105918"/>
              </a:xfrm>
              <a:custGeom>
                <a:avLst/>
                <a:gdLst>
                  <a:gd name="connsiteX0" fmla="*/ 33913 w 37151"/>
                  <a:gd name="connsiteY0" fmla="*/ 37433 h 105918"/>
                  <a:gd name="connsiteX1" fmla="*/ 37151 w 37151"/>
                  <a:gd name="connsiteY1" fmla="*/ 0 h 105918"/>
                  <a:gd name="connsiteX2" fmla="*/ 4767 w 37151"/>
                  <a:gd name="connsiteY2" fmla="*/ 2572 h 105918"/>
                  <a:gd name="connsiteX3" fmla="*/ 4 w 37151"/>
                  <a:gd name="connsiteY3" fmla="*/ 56959 h 105918"/>
                  <a:gd name="connsiteX4" fmla="*/ 4767 w 37151"/>
                  <a:gd name="connsiteY4" fmla="*/ 105918 h 105918"/>
                  <a:gd name="connsiteX5" fmla="*/ 37151 w 37151"/>
                  <a:gd name="connsiteY5" fmla="*/ 71057 h 105918"/>
                  <a:gd name="connsiteX6" fmla="*/ 33913 w 37151"/>
                  <a:gd name="connsiteY6" fmla="*/ 37433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51" h="105918">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0" name="Freeform: Shape 879">
                <a:extLst>
                  <a:ext uri="{FF2B5EF4-FFF2-40B4-BE49-F238E27FC236}">
                    <a16:creationId xmlns:a16="http://schemas.microsoft.com/office/drawing/2014/main" id="{473951B1-7ABA-26ED-A0FB-26407870A170}"/>
                  </a:ext>
                </a:extLst>
              </p:cNvPr>
              <p:cNvSpPr/>
              <p:nvPr/>
            </p:nvSpPr>
            <p:spPr>
              <a:xfrm>
                <a:off x="-3631978" y="3535012"/>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1" name="Freeform: Shape 880">
                <a:extLst>
                  <a:ext uri="{FF2B5EF4-FFF2-40B4-BE49-F238E27FC236}">
                    <a16:creationId xmlns:a16="http://schemas.microsoft.com/office/drawing/2014/main" id="{483BA36F-07D1-05A5-EF73-BDA80AD40AED}"/>
                  </a:ext>
                </a:extLst>
              </p:cNvPr>
              <p:cNvSpPr/>
              <p:nvPr/>
            </p:nvSpPr>
            <p:spPr>
              <a:xfrm>
                <a:off x="-3513201" y="3524630"/>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2" name="Freeform: Shape 881">
                <a:extLst>
                  <a:ext uri="{FF2B5EF4-FFF2-40B4-BE49-F238E27FC236}">
                    <a16:creationId xmlns:a16="http://schemas.microsoft.com/office/drawing/2014/main" id="{ABC8719B-776A-3EEA-1C5A-E09D1C5C2655}"/>
                  </a:ext>
                </a:extLst>
              </p:cNvPr>
              <p:cNvSpPr/>
              <p:nvPr/>
            </p:nvSpPr>
            <p:spPr>
              <a:xfrm>
                <a:off x="-3592450" y="3323557"/>
                <a:ext cx="26860" cy="42386"/>
              </a:xfrm>
              <a:custGeom>
                <a:avLst/>
                <a:gdLst>
                  <a:gd name="connsiteX0" fmla="*/ 26861 w 26860"/>
                  <a:gd name="connsiteY0" fmla="*/ 30766 h 42386"/>
                  <a:gd name="connsiteX1" fmla="*/ 6858 w 26860"/>
                  <a:gd name="connsiteY1" fmla="*/ 0 h 42386"/>
                  <a:gd name="connsiteX2" fmla="*/ 0 w 26860"/>
                  <a:gd name="connsiteY2" fmla="*/ 11621 h 42386"/>
                  <a:gd name="connsiteX3" fmla="*/ 20003 w 26860"/>
                  <a:gd name="connsiteY3" fmla="*/ 42386 h 42386"/>
                  <a:gd name="connsiteX4" fmla="*/ 26861 w 26860"/>
                  <a:gd name="connsiteY4" fmla="*/ 30766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1" y="30766"/>
                    </a:moveTo>
                    <a:lnTo>
                      <a:pt x="6858" y="0"/>
                    </a:lnTo>
                    <a:lnTo>
                      <a:pt x="0" y="11621"/>
                    </a:lnTo>
                    <a:lnTo>
                      <a:pt x="20003" y="42386"/>
                    </a:lnTo>
                    <a:cubicBezTo>
                      <a:pt x="22193" y="38767"/>
                      <a:pt x="24765" y="34576"/>
                      <a:pt x="2686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3" name="Freeform: Shape 882">
                <a:extLst>
                  <a:ext uri="{FF2B5EF4-FFF2-40B4-BE49-F238E27FC236}">
                    <a16:creationId xmlns:a16="http://schemas.microsoft.com/office/drawing/2014/main" id="{A42DE5B7-0102-43F2-1301-03998B8EE6D2}"/>
                  </a:ext>
                </a:extLst>
              </p:cNvPr>
              <p:cNvSpPr/>
              <p:nvPr/>
            </p:nvSpPr>
            <p:spPr>
              <a:xfrm>
                <a:off x="-3634550" y="3439095"/>
                <a:ext cx="34956" cy="16478"/>
              </a:xfrm>
              <a:custGeom>
                <a:avLst/>
                <a:gdLst>
                  <a:gd name="connsiteX0" fmla="*/ 34957 w 34956"/>
                  <a:gd name="connsiteY0" fmla="*/ 0 h 16478"/>
                  <a:gd name="connsiteX1" fmla="*/ 2572 w 34956"/>
                  <a:gd name="connsiteY1" fmla="*/ 2477 h 16478"/>
                  <a:gd name="connsiteX2" fmla="*/ 0 w 34956"/>
                  <a:gd name="connsiteY2" fmla="*/ 16478 h 16478"/>
                  <a:gd name="connsiteX3" fmla="*/ 32385 w 34956"/>
                  <a:gd name="connsiteY3" fmla="*/ 13907 h 16478"/>
                  <a:gd name="connsiteX4" fmla="*/ 34957 w 34956"/>
                  <a:gd name="connsiteY4" fmla="*/ 0 h 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478">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4" name="Freeform: Shape 883">
                <a:extLst>
                  <a:ext uri="{FF2B5EF4-FFF2-40B4-BE49-F238E27FC236}">
                    <a16:creationId xmlns:a16="http://schemas.microsoft.com/office/drawing/2014/main" id="{ED3028C2-7EA2-3B20-8D4E-333DEFF1903C}"/>
                  </a:ext>
                </a:extLst>
              </p:cNvPr>
              <p:cNvSpPr/>
              <p:nvPr/>
            </p:nvSpPr>
            <p:spPr>
              <a:xfrm>
                <a:off x="-3634550" y="3524249"/>
                <a:ext cx="34956" cy="45815"/>
              </a:xfrm>
              <a:custGeom>
                <a:avLst/>
                <a:gdLst>
                  <a:gd name="connsiteX0" fmla="*/ 32385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385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5" name="Freeform: Shape 884">
                <a:extLst>
                  <a:ext uri="{FF2B5EF4-FFF2-40B4-BE49-F238E27FC236}">
                    <a16:creationId xmlns:a16="http://schemas.microsoft.com/office/drawing/2014/main" id="{E5677AA8-2EEE-26ED-14E7-36430C4B61B0}"/>
                  </a:ext>
                </a:extLst>
              </p:cNvPr>
              <p:cNvSpPr/>
              <p:nvPr/>
            </p:nvSpPr>
            <p:spPr>
              <a:xfrm>
                <a:off x="-3592450" y="3576826"/>
                <a:ext cx="26860" cy="57626"/>
              </a:xfrm>
              <a:custGeom>
                <a:avLst/>
                <a:gdLst>
                  <a:gd name="connsiteX0" fmla="*/ 20003 w 26860"/>
                  <a:gd name="connsiteY0" fmla="*/ 0 h 57626"/>
                  <a:gd name="connsiteX1" fmla="*/ 0 w 26860"/>
                  <a:gd name="connsiteY1" fmla="*/ 53816 h 57626"/>
                  <a:gd name="connsiteX2" fmla="*/ 6858 w 26860"/>
                  <a:gd name="connsiteY2" fmla="*/ 57626 h 57626"/>
                  <a:gd name="connsiteX3" fmla="*/ 26861 w 26860"/>
                  <a:gd name="connsiteY3" fmla="*/ 3715 h 57626"/>
                  <a:gd name="connsiteX4" fmla="*/ 20003 w 26860"/>
                  <a:gd name="connsiteY4" fmla="*/ 0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626">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6" name="Freeform: Shape 885">
                <a:extLst>
                  <a:ext uri="{FF2B5EF4-FFF2-40B4-BE49-F238E27FC236}">
                    <a16:creationId xmlns:a16="http://schemas.microsoft.com/office/drawing/2014/main" id="{C9AE3381-823A-F38A-0FBF-D6DC74192062}"/>
                  </a:ext>
                </a:extLst>
              </p:cNvPr>
              <p:cNvSpPr/>
              <p:nvPr/>
            </p:nvSpPr>
            <p:spPr>
              <a:xfrm>
                <a:off x="-3521679" y="3571874"/>
                <a:ext cx="8477" cy="57626"/>
              </a:xfrm>
              <a:custGeom>
                <a:avLst/>
                <a:gdLst>
                  <a:gd name="connsiteX0" fmla="*/ 4191 w 8477"/>
                  <a:gd name="connsiteY0" fmla="*/ 3143 h 57626"/>
                  <a:gd name="connsiteX1" fmla="*/ 0 w 8477"/>
                  <a:gd name="connsiteY1" fmla="*/ 5239 h 57626"/>
                  <a:gd name="connsiteX2" fmla="*/ 0 w 8477"/>
                  <a:gd name="connsiteY2" fmla="*/ 57626 h 57626"/>
                  <a:gd name="connsiteX3" fmla="*/ 4191 w 8477"/>
                  <a:gd name="connsiteY3" fmla="*/ 55340 h 57626"/>
                  <a:gd name="connsiteX4" fmla="*/ 8477 w 8477"/>
                  <a:gd name="connsiteY4" fmla="*/ 52769 h 57626"/>
                  <a:gd name="connsiteX5" fmla="*/ 8477 w 8477"/>
                  <a:gd name="connsiteY5" fmla="*/ 0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626">
                    <a:moveTo>
                      <a:pt x="4191" y="3143"/>
                    </a:moveTo>
                    <a:cubicBezTo>
                      <a:pt x="2829" y="3915"/>
                      <a:pt x="1438" y="4619"/>
                      <a:pt x="0" y="5239"/>
                    </a:cubicBezTo>
                    <a:lnTo>
                      <a:pt x="0" y="57626"/>
                    </a:lnTo>
                    <a:lnTo>
                      <a:pt x="4191" y="55340"/>
                    </a:lnTo>
                    <a:lnTo>
                      <a:pt x="8477" y="52769"/>
                    </a:lnTo>
                    <a:lnTo>
                      <a:pt x="8477" y="0"/>
                    </a:ln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7" name="Freeform: Shape 886">
                <a:extLst>
                  <a:ext uri="{FF2B5EF4-FFF2-40B4-BE49-F238E27FC236}">
                    <a16:creationId xmlns:a16="http://schemas.microsoft.com/office/drawing/2014/main" id="{5BF51E3C-1C60-891F-AB30-C2BF89C41FE8}"/>
                  </a:ext>
                </a:extLst>
              </p:cNvPr>
              <p:cNvSpPr/>
              <p:nvPr/>
            </p:nvSpPr>
            <p:spPr>
              <a:xfrm>
                <a:off x="-3469291" y="3513295"/>
                <a:ext cx="26765" cy="42481"/>
              </a:xfrm>
              <a:custGeom>
                <a:avLst/>
                <a:gdLst>
                  <a:gd name="connsiteX0" fmla="*/ 0 w 26765"/>
                  <a:gd name="connsiteY0" fmla="*/ 11716 h 42481"/>
                  <a:gd name="connsiteX1" fmla="*/ 19907 w 26765"/>
                  <a:gd name="connsiteY1" fmla="*/ 42481 h 42481"/>
                  <a:gd name="connsiteX2" fmla="*/ 26765 w 26765"/>
                  <a:gd name="connsiteY2" fmla="*/ 30766 h 42481"/>
                  <a:gd name="connsiteX3" fmla="*/ 6858 w 26765"/>
                  <a:gd name="connsiteY3" fmla="*/ 0 h 42481"/>
                  <a:gd name="connsiteX4" fmla="*/ 0 w 26765"/>
                  <a:gd name="connsiteY4" fmla="*/ 11716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481">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88" name="Freeform: Shape 887">
                <a:extLst>
                  <a:ext uri="{FF2B5EF4-FFF2-40B4-BE49-F238E27FC236}">
                    <a16:creationId xmlns:a16="http://schemas.microsoft.com/office/drawing/2014/main" id="{E0C7935B-6D59-CEC4-1B72-A705E9AAEF14}"/>
                  </a:ext>
                </a:extLst>
              </p:cNvPr>
              <p:cNvSpPr/>
              <p:nvPr/>
            </p:nvSpPr>
            <p:spPr>
              <a:xfrm>
                <a:off x="-3513201" y="3227066"/>
                <a:ext cx="124880" cy="200218"/>
              </a:xfrm>
              <a:custGeom>
                <a:avLst/>
                <a:gdLst>
                  <a:gd name="connsiteX0" fmla="*/ 119825 w 124880"/>
                  <a:gd name="connsiteY0" fmla="*/ 85728 h 200218"/>
                  <a:gd name="connsiteX1" fmla="*/ 117253 w 124880"/>
                  <a:gd name="connsiteY1" fmla="*/ 74774 h 200218"/>
                  <a:gd name="connsiteX2" fmla="*/ 75057 w 124880"/>
                  <a:gd name="connsiteY2" fmla="*/ 9909 h 200218"/>
                  <a:gd name="connsiteX3" fmla="*/ 68199 w 124880"/>
                  <a:gd name="connsiteY3" fmla="*/ 6099 h 200218"/>
                  <a:gd name="connsiteX4" fmla="*/ 0 w 124880"/>
                  <a:gd name="connsiteY4" fmla="*/ 11433 h 200218"/>
                  <a:gd name="connsiteX5" fmla="*/ 0 w 124880"/>
                  <a:gd name="connsiteY5" fmla="*/ 86871 h 200218"/>
                  <a:gd name="connsiteX6" fmla="*/ 39433 w 124880"/>
                  <a:gd name="connsiteY6" fmla="*/ 83823 h 200218"/>
                  <a:gd name="connsiteX7" fmla="*/ 46292 w 124880"/>
                  <a:gd name="connsiteY7" fmla="*/ 87442 h 200218"/>
                  <a:gd name="connsiteX8" fmla="*/ 70580 w 124880"/>
                  <a:gd name="connsiteY8" fmla="*/ 125542 h 200218"/>
                  <a:gd name="connsiteX9" fmla="*/ 73152 w 124880"/>
                  <a:gd name="connsiteY9" fmla="*/ 136496 h 200218"/>
                  <a:gd name="connsiteX10" fmla="*/ 76009 w 124880"/>
                  <a:gd name="connsiteY10" fmla="*/ 166690 h 200218"/>
                  <a:gd name="connsiteX11" fmla="*/ 73152 w 124880"/>
                  <a:gd name="connsiteY11" fmla="*/ 200218 h 200218"/>
                  <a:gd name="connsiteX12" fmla="*/ 80486 w 124880"/>
                  <a:gd name="connsiteY12" fmla="*/ 199647 h 200218"/>
                  <a:gd name="connsiteX13" fmla="*/ 112776 w 124880"/>
                  <a:gd name="connsiteY13" fmla="*/ 197170 h 200218"/>
                  <a:gd name="connsiteX14" fmla="*/ 119825 w 124880"/>
                  <a:gd name="connsiteY14" fmla="*/ 196599 h 200218"/>
                  <a:gd name="connsiteX15" fmla="*/ 124873 w 124880"/>
                  <a:gd name="connsiteY15" fmla="*/ 138496 h 200218"/>
                  <a:gd name="connsiteX16" fmla="*/ 119825 w 124880"/>
                  <a:gd name="connsiteY16" fmla="*/ 85728 h 20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880" h="200218">
                    <a:moveTo>
                      <a:pt x="119825" y="85728"/>
                    </a:moveTo>
                    <a:cubicBezTo>
                      <a:pt x="119063" y="82013"/>
                      <a:pt x="118205" y="78298"/>
                      <a:pt x="117253" y="74774"/>
                    </a:cubicBezTo>
                    <a:cubicBezTo>
                      <a:pt x="108871" y="44008"/>
                      <a:pt x="94107" y="21720"/>
                      <a:pt x="75057" y="9909"/>
                    </a:cubicBezTo>
                    <a:cubicBezTo>
                      <a:pt x="72847" y="8508"/>
                      <a:pt x="70552" y="7242"/>
                      <a:pt x="68199" y="6099"/>
                    </a:cubicBezTo>
                    <a:cubicBezTo>
                      <a:pt x="48578" y="-3426"/>
                      <a:pt x="25241" y="-1902"/>
                      <a:pt x="0" y="11433"/>
                    </a:cubicBezTo>
                    <a:lnTo>
                      <a:pt x="0" y="86871"/>
                    </a:lnTo>
                    <a:cubicBezTo>
                      <a:pt x="12030" y="80022"/>
                      <a:pt x="26489" y="78908"/>
                      <a:pt x="39433" y="83823"/>
                    </a:cubicBezTo>
                    <a:cubicBezTo>
                      <a:pt x="41824" y="84823"/>
                      <a:pt x="44120" y="86032"/>
                      <a:pt x="46292" y="87442"/>
                    </a:cubicBezTo>
                    <a:cubicBezTo>
                      <a:pt x="58579" y="96929"/>
                      <a:pt x="67161" y="110407"/>
                      <a:pt x="70580" y="125542"/>
                    </a:cubicBezTo>
                    <a:cubicBezTo>
                      <a:pt x="71657" y="129133"/>
                      <a:pt x="72514" y="132800"/>
                      <a:pt x="73152" y="136496"/>
                    </a:cubicBezTo>
                    <a:cubicBezTo>
                      <a:pt x="75086" y="146440"/>
                      <a:pt x="76048" y="156556"/>
                      <a:pt x="76009" y="166690"/>
                    </a:cubicBezTo>
                    <a:cubicBezTo>
                      <a:pt x="75952" y="177920"/>
                      <a:pt x="74990" y="189131"/>
                      <a:pt x="73152" y="200218"/>
                    </a:cubicBezTo>
                    <a:lnTo>
                      <a:pt x="80486" y="199647"/>
                    </a:lnTo>
                    <a:lnTo>
                      <a:pt x="112776" y="197170"/>
                    </a:lnTo>
                    <a:lnTo>
                      <a:pt x="119825" y="196599"/>
                    </a:lnTo>
                    <a:cubicBezTo>
                      <a:pt x="123101" y="177406"/>
                      <a:pt x="124787" y="157965"/>
                      <a:pt x="124873" y="138496"/>
                    </a:cubicBezTo>
                    <a:cubicBezTo>
                      <a:pt x="125006" y="120780"/>
                      <a:pt x="123311" y="103101"/>
                      <a:pt x="119825" y="85728"/>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889" name="Graphic 27">
                <a:extLst>
                  <a:ext uri="{FF2B5EF4-FFF2-40B4-BE49-F238E27FC236}">
                    <a16:creationId xmlns:a16="http://schemas.microsoft.com/office/drawing/2014/main" id="{068643A8-F4BC-75E4-42B9-1030B1F191E8}"/>
                  </a:ext>
                </a:extLst>
              </p:cNvPr>
              <p:cNvGrpSpPr/>
              <p:nvPr/>
            </p:nvGrpSpPr>
            <p:grpSpPr>
              <a:xfrm>
                <a:off x="-3639697" y="3254691"/>
                <a:ext cx="236700" cy="385172"/>
                <a:chOff x="-3639697" y="3254691"/>
                <a:chExt cx="236700" cy="385172"/>
              </a:xfrm>
              <a:solidFill>
                <a:srgbClr val="000000"/>
              </a:solidFill>
            </p:grpSpPr>
            <p:sp>
              <p:nvSpPr>
                <p:cNvPr id="894" name="Freeform: Shape 893">
                  <a:extLst>
                    <a:ext uri="{FF2B5EF4-FFF2-40B4-BE49-F238E27FC236}">
                      <a16:creationId xmlns:a16="http://schemas.microsoft.com/office/drawing/2014/main" id="{238D1668-98FD-5BCB-EDCA-45202BE20FF7}"/>
                    </a:ext>
                  </a:extLst>
                </p:cNvPr>
                <p:cNvSpPr/>
                <p:nvPr/>
              </p:nvSpPr>
              <p:spPr>
                <a:xfrm>
                  <a:off x="-3585592" y="3577112"/>
                  <a:ext cx="63912" cy="62750"/>
                </a:xfrm>
                <a:custGeom>
                  <a:avLst/>
                  <a:gdLst>
                    <a:gd name="connsiteX0" fmla="*/ 20003 w 63912"/>
                    <a:gd name="connsiteY0" fmla="*/ 3429 h 62750"/>
                    <a:gd name="connsiteX1" fmla="*/ 0 w 63912"/>
                    <a:gd name="connsiteY1" fmla="*/ 57341 h 62750"/>
                    <a:gd name="connsiteX2" fmla="*/ 63913 w 63912"/>
                    <a:gd name="connsiteY2" fmla="*/ 52388 h 62750"/>
                    <a:gd name="connsiteX3" fmla="*/ 63913 w 63912"/>
                    <a:gd name="connsiteY3" fmla="*/ 0 h 62750"/>
                    <a:gd name="connsiteX4" fmla="*/ 20003 w 63912"/>
                    <a:gd name="connsiteY4" fmla="*/ 3429 h 6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75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5" name="Freeform: Shape 894">
                  <a:extLst>
                    <a:ext uri="{FF2B5EF4-FFF2-40B4-BE49-F238E27FC236}">
                      <a16:creationId xmlns:a16="http://schemas.microsoft.com/office/drawing/2014/main" id="{75AC7A06-8C1B-3A9C-EED0-73824AC20F58}"/>
                    </a:ext>
                  </a:extLst>
                </p:cNvPr>
                <p:cNvSpPr/>
                <p:nvPr/>
              </p:nvSpPr>
              <p:spPr>
                <a:xfrm>
                  <a:off x="-3585592" y="3254691"/>
                  <a:ext cx="63912" cy="99631"/>
                </a:xfrm>
                <a:custGeom>
                  <a:avLst/>
                  <a:gdLst>
                    <a:gd name="connsiteX0" fmla="*/ 63913 w 63912"/>
                    <a:gd name="connsiteY0" fmla="*/ 52388 h 99631"/>
                    <a:gd name="connsiteX1" fmla="*/ 63913 w 63912"/>
                    <a:gd name="connsiteY1" fmla="*/ 0 h 99631"/>
                    <a:gd name="connsiteX2" fmla="*/ 0 w 63912"/>
                    <a:gd name="connsiteY2" fmla="*/ 68866 h 99631"/>
                    <a:gd name="connsiteX3" fmla="*/ 20003 w 63912"/>
                    <a:gd name="connsiteY3" fmla="*/ 99632 h 99631"/>
                    <a:gd name="connsiteX4" fmla="*/ 63913 w 63912"/>
                    <a:gd name="connsiteY4" fmla="*/ 52388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6" name="Freeform: Shape 895">
                  <a:extLst>
                    <a:ext uri="{FF2B5EF4-FFF2-40B4-BE49-F238E27FC236}">
                      <a16:creationId xmlns:a16="http://schemas.microsoft.com/office/drawing/2014/main" id="{19A301A1-DCB9-9DA7-742A-7CA6632B7B63}"/>
                    </a:ext>
                  </a:extLst>
                </p:cNvPr>
                <p:cNvSpPr/>
                <p:nvPr/>
              </p:nvSpPr>
              <p:spPr>
                <a:xfrm>
                  <a:off x="-3462433" y="3437666"/>
                  <a:ext cx="59435" cy="106394"/>
                </a:xfrm>
                <a:custGeom>
                  <a:avLst/>
                  <a:gdLst>
                    <a:gd name="connsiteX0" fmla="*/ 0 w 59435"/>
                    <a:gd name="connsiteY0" fmla="*/ 75629 h 106394"/>
                    <a:gd name="connsiteX1" fmla="*/ 19907 w 59435"/>
                    <a:gd name="connsiteY1" fmla="*/ 106394 h 106394"/>
                    <a:gd name="connsiteX2" fmla="*/ 59436 w 59435"/>
                    <a:gd name="connsiteY2" fmla="*/ 0 h 106394"/>
                    <a:gd name="connsiteX3" fmla="*/ 27051 w 59435"/>
                    <a:gd name="connsiteY3" fmla="*/ 2476 h 106394"/>
                    <a:gd name="connsiteX4" fmla="*/ 0 w 5943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 h="106394">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7" name="Freeform: Shape 896">
                  <a:extLst>
                    <a:ext uri="{FF2B5EF4-FFF2-40B4-BE49-F238E27FC236}">
                      <a16:creationId xmlns:a16="http://schemas.microsoft.com/office/drawing/2014/main" id="{F46DC71D-5099-9B50-A5B4-9E4A022864B0}"/>
                    </a:ext>
                  </a:extLst>
                </p:cNvPr>
                <p:cNvSpPr/>
                <p:nvPr/>
              </p:nvSpPr>
              <p:spPr>
                <a:xfrm>
                  <a:off x="-3631978" y="3335177"/>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8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8" name="Freeform: Shape 897">
                  <a:extLst>
                    <a:ext uri="{FF2B5EF4-FFF2-40B4-BE49-F238E27FC236}">
                      <a16:creationId xmlns:a16="http://schemas.microsoft.com/office/drawing/2014/main" id="{7BFD06F4-58DE-2658-D5F7-1C8CF60EAB91}"/>
                    </a:ext>
                  </a:extLst>
                </p:cNvPr>
                <p:cNvSpPr/>
                <p:nvPr/>
              </p:nvSpPr>
              <p:spPr>
                <a:xfrm>
                  <a:off x="-3639697" y="3453002"/>
                  <a:ext cx="37151" cy="105918"/>
                </a:xfrm>
                <a:custGeom>
                  <a:avLst/>
                  <a:gdLst>
                    <a:gd name="connsiteX0" fmla="*/ 33913 w 37151"/>
                    <a:gd name="connsiteY0" fmla="*/ 37433 h 105918"/>
                    <a:gd name="connsiteX1" fmla="*/ 37151 w 37151"/>
                    <a:gd name="connsiteY1" fmla="*/ 0 h 105918"/>
                    <a:gd name="connsiteX2" fmla="*/ 4767 w 37151"/>
                    <a:gd name="connsiteY2" fmla="*/ 2572 h 105918"/>
                    <a:gd name="connsiteX3" fmla="*/ 4 w 37151"/>
                    <a:gd name="connsiteY3" fmla="*/ 56959 h 105918"/>
                    <a:gd name="connsiteX4" fmla="*/ 4767 w 37151"/>
                    <a:gd name="connsiteY4" fmla="*/ 105918 h 105918"/>
                    <a:gd name="connsiteX5" fmla="*/ 37151 w 37151"/>
                    <a:gd name="connsiteY5" fmla="*/ 71057 h 105918"/>
                    <a:gd name="connsiteX6" fmla="*/ 33913 w 37151"/>
                    <a:gd name="connsiteY6" fmla="*/ 37433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51" h="105918">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9" name="Freeform: Shape 898">
                  <a:extLst>
                    <a:ext uri="{FF2B5EF4-FFF2-40B4-BE49-F238E27FC236}">
                      <a16:creationId xmlns:a16="http://schemas.microsoft.com/office/drawing/2014/main" id="{0578E077-7733-E86D-9908-549CAA8EDAAF}"/>
                    </a:ext>
                  </a:extLst>
                </p:cNvPr>
                <p:cNvSpPr/>
                <p:nvPr/>
              </p:nvSpPr>
              <p:spPr>
                <a:xfrm>
                  <a:off x="-3631978" y="3535012"/>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0" name="Freeform: Shape 899">
                  <a:extLst>
                    <a:ext uri="{FF2B5EF4-FFF2-40B4-BE49-F238E27FC236}">
                      <a16:creationId xmlns:a16="http://schemas.microsoft.com/office/drawing/2014/main" id="{CABEC88D-FFAA-D80A-A3B2-1EB8A437FF25}"/>
                    </a:ext>
                  </a:extLst>
                </p:cNvPr>
                <p:cNvSpPr/>
                <p:nvPr/>
              </p:nvSpPr>
              <p:spPr>
                <a:xfrm>
                  <a:off x="-3513201" y="3524630"/>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1" name="Freeform: Shape 900">
                  <a:extLst>
                    <a:ext uri="{FF2B5EF4-FFF2-40B4-BE49-F238E27FC236}">
                      <a16:creationId xmlns:a16="http://schemas.microsoft.com/office/drawing/2014/main" id="{693689FB-D1C7-66FB-1D48-2277BB38E350}"/>
                    </a:ext>
                  </a:extLst>
                </p:cNvPr>
                <p:cNvSpPr/>
                <p:nvPr/>
              </p:nvSpPr>
              <p:spPr>
                <a:xfrm>
                  <a:off x="-3592450" y="3323557"/>
                  <a:ext cx="26860" cy="42386"/>
                </a:xfrm>
                <a:custGeom>
                  <a:avLst/>
                  <a:gdLst>
                    <a:gd name="connsiteX0" fmla="*/ 26861 w 26860"/>
                    <a:gd name="connsiteY0" fmla="*/ 30766 h 42386"/>
                    <a:gd name="connsiteX1" fmla="*/ 6858 w 26860"/>
                    <a:gd name="connsiteY1" fmla="*/ 0 h 42386"/>
                    <a:gd name="connsiteX2" fmla="*/ 0 w 26860"/>
                    <a:gd name="connsiteY2" fmla="*/ 11621 h 42386"/>
                    <a:gd name="connsiteX3" fmla="*/ 20003 w 26860"/>
                    <a:gd name="connsiteY3" fmla="*/ 42386 h 42386"/>
                    <a:gd name="connsiteX4" fmla="*/ 26861 w 26860"/>
                    <a:gd name="connsiteY4" fmla="*/ 30766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1" y="30766"/>
                      </a:moveTo>
                      <a:lnTo>
                        <a:pt x="6858" y="0"/>
                      </a:lnTo>
                      <a:lnTo>
                        <a:pt x="0" y="11621"/>
                      </a:lnTo>
                      <a:lnTo>
                        <a:pt x="20003" y="42386"/>
                      </a:lnTo>
                      <a:cubicBezTo>
                        <a:pt x="22193" y="38767"/>
                        <a:pt x="24765" y="34576"/>
                        <a:pt x="26861" y="3076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2" name="Freeform: Shape 901">
                  <a:extLst>
                    <a:ext uri="{FF2B5EF4-FFF2-40B4-BE49-F238E27FC236}">
                      <a16:creationId xmlns:a16="http://schemas.microsoft.com/office/drawing/2014/main" id="{E8ECAB70-7378-D7CD-AB0B-B9EED82A3348}"/>
                    </a:ext>
                  </a:extLst>
                </p:cNvPr>
                <p:cNvSpPr/>
                <p:nvPr/>
              </p:nvSpPr>
              <p:spPr>
                <a:xfrm>
                  <a:off x="-3634550" y="3439095"/>
                  <a:ext cx="34956" cy="16478"/>
                </a:xfrm>
                <a:custGeom>
                  <a:avLst/>
                  <a:gdLst>
                    <a:gd name="connsiteX0" fmla="*/ 34957 w 34956"/>
                    <a:gd name="connsiteY0" fmla="*/ 0 h 16478"/>
                    <a:gd name="connsiteX1" fmla="*/ 2572 w 34956"/>
                    <a:gd name="connsiteY1" fmla="*/ 2477 h 16478"/>
                    <a:gd name="connsiteX2" fmla="*/ 0 w 34956"/>
                    <a:gd name="connsiteY2" fmla="*/ 16478 h 16478"/>
                    <a:gd name="connsiteX3" fmla="*/ 32385 w 34956"/>
                    <a:gd name="connsiteY3" fmla="*/ 13907 h 16478"/>
                    <a:gd name="connsiteX4" fmla="*/ 34957 w 34956"/>
                    <a:gd name="connsiteY4" fmla="*/ 0 h 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478">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3" name="Freeform: Shape 902">
                  <a:extLst>
                    <a:ext uri="{FF2B5EF4-FFF2-40B4-BE49-F238E27FC236}">
                      <a16:creationId xmlns:a16="http://schemas.microsoft.com/office/drawing/2014/main" id="{3AEBBC6F-500C-3343-A10C-E78915253C5A}"/>
                    </a:ext>
                  </a:extLst>
                </p:cNvPr>
                <p:cNvSpPr/>
                <p:nvPr/>
              </p:nvSpPr>
              <p:spPr>
                <a:xfrm>
                  <a:off x="-3634550" y="3524249"/>
                  <a:ext cx="34956" cy="45815"/>
                </a:xfrm>
                <a:custGeom>
                  <a:avLst/>
                  <a:gdLst>
                    <a:gd name="connsiteX0" fmla="*/ 32385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385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4" name="Freeform: Shape 903">
                  <a:extLst>
                    <a:ext uri="{FF2B5EF4-FFF2-40B4-BE49-F238E27FC236}">
                      <a16:creationId xmlns:a16="http://schemas.microsoft.com/office/drawing/2014/main" id="{E2A3E846-8121-8E68-9788-AC2DC451DF33}"/>
                    </a:ext>
                  </a:extLst>
                </p:cNvPr>
                <p:cNvSpPr/>
                <p:nvPr/>
              </p:nvSpPr>
              <p:spPr>
                <a:xfrm>
                  <a:off x="-3592450" y="3576826"/>
                  <a:ext cx="26860" cy="57626"/>
                </a:xfrm>
                <a:custGeom>
                  <a:avLst/>
                  <a:gdLst>
                    <a:gd name="connsiteX0" fmla="*/ 20003 w 26860"/>
                    <a:gd name="connsiteY0" fmla="*/ 0 h 57626"/>
                    <a:gd name="connsiteX1" fmla="*/ 0 w 26860"/>
                    <a:gd name="connsiteY1" fmla="*/ 53816 h 57626"/>
                    <a:gd name="connsiteX2" fmla="*/ 6858 w 26860"/>
                    <a:gd name="connsiteY2" fmla="*/ 57626 h 57626"/>
                    <a:gd name="connsiteX3" fmla="*/ 26861 w 26860"/>
                    <a:gd name="connsiteY3" fmla="*/ 3715 h 57626"/>
                    <a:gd name="connsiteX4" fmla="*/ 20003 w 26860"/>
                    <a:gd name="connsiteY4" fmla="*/ 0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626">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5" name="Freeform: Shape 904">
                  <a:extLst>
                    <a:ext uri="{FF2B5EF4-FFF2-40B4-BE49-F238E27FC236}">
                      <a16:creationId xmlns:a16="http://schemas.microsoft.com/office/drawing/2014/main" id="{560DFFDB-DCE8-EA0E-7B47-F9A7F93E8F0A}"/>
                    </a:ext>
                  </a:extLst>
                </p:cNvPr>
                <p:cNvSpPr/>
                <p:nvPr/>
              </p:nvSpPr>
              <p:spPr>
                <a:xfrm>
                  <a:off x="-3521679" y="3571874"/>
                  <a:ext cx="8477" cy="57626"/>
                </a:xfrm>
                <a:custGeom>
                  <a:avLst/>
                  <a:gdLst>
                    <a:gd name="connsiteX0" fmla="*/ 4191 w 8477"/>
                    <a:gd name="connsiteY0" fmla="*/ 3143 h 57626"/>
                    <a:gd name="connsiteX1" fmla="*/ 0 w 8477"/>
                    <a:gd name="connsiteY1" fmla="*/ 5239 h 57626"/>
                    <a:gd name="connsiteX2" fmla="*/ 0 w 8477"/>
                    <a:gd name="connsiteY2" fmla="*/ 57626 h 57626"/>
                    <a:gd name="connsiteX3" fmla="*/ 4191 w 8477"/>
                    <a:gd name="connsiteY3" fmla="*/ 55340 h 57626"/>
                    <a:gd name="connsiteX4" fmla="*/ 8477 w 8477"/>
                    <a:gd name="connsiteY4" fmla="*/ 52769 h 57626"/>
                    <a:gd name="connsiteX5" fmla="*/ 8477 w 8477"/>
                    <a:gd name="connsiteY5" fmla="*/ 0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626">
                      <a:moveTo>
                        <a:pt x="4191" y="3143"/>
                      </a:moveTo>
                      <a:cubicBezTo>
                        <a:pt x="2829" y="3915"/>
                        <a:pt x="1438" y="4619"/>
                        <a:pt x="0" y="5239"/>
                      </a:cubicBezTo>
                      <a:lnTo>
                        <a:pt x="0" y="57626"/>
                      </a:lnTo>
                      <a:lnTo>
                        <a:pt x="4191" y="55340"/>
                      </a:lnTo>
                      <a:lnTo>
                        <a:pt x="8477" y="52769"/>
                      </a:lnTo>
                      <a:lnTo>
                        <a:pt x="8477" y="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906" name="Freeform: Shape 905">
                  <a:extLst>
                    <a:ext uri="{FF2B5EF4-FFF2-40B4-BE49-F238E27FC236}">
                      <a16:creationId xmlns:a16="http://schemas.microsoft.com/office/drawing/2014/main" id="{3BA622C9-314D-1DC4-178A-EEC2A412BA5B}"/>
                    </a:ext>
                  </a:extLst>
                </p:cNvPr>
                <p:cNvSpPr/>
                <p:nvPr/>
              </p:nvSpPr>
              <p:spPr>
                <a:xfrm>
                  <a:off x="-3469291" y="3513295"/>
                  <a:ext cx="26765" cy="42481"/>
                </a:xfrm>
                <a:custGeom>
                  <a:avLst/>
                  <a:gdLst>
                    <a:gd name="connsiteX0" fmla="*/ 0 w 26765"/>
                    <a:gd name="connsiteY0" fmla="*/ 11716 h 42481"/>
                    <a:gd name="connsiteX1" fmla="*/ 19907 w 26765"/>
                    <a:gd name="connsiteY1" fmla="*/ 42481 h 42481"/>
                    <a:gd name="connsiteX2" fmla="*/ 26765 w 26765"/>
                    <a:gd name="connsiteY2" fmla="*/ 30766 h 42481"/>
                    <a:gd name="connsiteX3" fmla="*/ 6858 w 26765"/>
                    <a:gd name="connsiteY3" fmla="*/ 0 h 42481"/>
                    <a:gd name="connsiteX4" fmla="*/ 0 w 26765"/>
                    <a:gd name="connsiteY4" fmla="*/ 11716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481">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890" name="Freeform: Shape 889">
                <a:extLst>
                  <a:ext uri="{FF2B5EF4-FFF2-40B4-BE49-F238E27FC236}">
                    <a16:creationId xmlns:a16="http://schemas.microsoft.com/office/drawing/2014/main" id="{62B2CA3F-FAD9-FAD5-EC8C-0231E674A6F7}"/>
                  </a:ext>
                </a:extLst>
              </p:cNvPr>
              <p:cNvSpPr/>
              <p:nvPr/>
            </p:nvSpPr>
            <p:spPr>
              <a:xfrm>
                <a:off x="-3639884" y="3597835"/>
                <a:ext cx="260604" cy="162961"/>
              </a:xfrm>
              <a:custGeom>
                <a:avLst/>
                <a:gdLst>
                  <a:gd name="connsiteX0" fmla="*/ 9525 w 260604"/>
                  <a:gd name="connsiteY0" fmla="*/ 140822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2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2"/>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1" name="Freeform: Shape 890">
                <a:extLst>
                  <a:ext uri="{FF2B5EF4-FFF2-40B4-BE49-F238E27FC236}">
                    <a16:creationId xmlns:a16="http://schemas.microsoft.com/office/drawing/2014/main" id="{6B581ADA-8230-4DF5-1C6E-9D48259F423D}"/>
                  </a:ext>
                </a:extLst>
              </p:cNvPr>
              <p:cNvSpPr/>
              <p:nvPr/>
            </p:nvSpPr>
            <p:spPr>
              <a:xfrm>
                <a:off x="-3639884" y="3659630"/>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3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318" y="-1651"/>
                      <a:pt x="260604" y="445"/>
                      <a:pt x="260604" y="6160"/>
                    </a:cubicBezTo>
                    <a:cubicBezTo>
                      <a:pt x="260118" y="12665"/>
                      <a:pt x="256584" y="18561"/>
                      <a:pt x="251079" y="22066"/>
                    </a:cubicBezTo>
                    <a:lnTo>
                      <a:pt x="9525" y="161513"/>
                    </a:lnTo>
                    <a:cubicBezTo>
                      <a:pt x="4286" y="164560"/>
                      <a:pt x="0" y="162370"/>
                      <a:pt x="0" y="156655"/>
                    </a:cubicBezTo>
                    <a:cubicBezTo>
                      <a:pt x="486"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2" name="Freeform: Shape 891">
                <a:extLst>
                  <a:ext uri="{FF2B5EF4-FFF2-40B4-BE49-F238E27FC236}">
                    <a16:creationId xmlns:a16="http://schemas.microsoft.com/office/drawing/2014/main" id="{7299EB2E-E2BD-340A-A498-3A8354A18D79}"/>
                  </a:ext>
                </a:extLst>
              </p:cNvPr>
              <p:cNvSpPr/>
              <p:nvPr/>
            </p:nvSpPr>
            <p:spPr>
              <a:xfrm>
                <a:off x="-3639884" y="3722136"/>
                <a:ext cx="260604" cy="162887"/>
              </a:xfrm>
              <a:custGeom>
                <a:avLst/>
                <a:gdLst>
                  <a:gd name="connsiteX0" fmla="*/ 9525 w 260604"/>
                  <a:gd name="connsiteY0" fmla="*/ 140822 h 162887"/>
                  <a:gd name="connsiteX1" fmla="*/ 251079 w 260604"/>
                  <a:gd name="connsiteY1" fmla="*/ 1376 h 162887"/>
                  <a:gd name="connsiteX2" fmla="*/ 260604 w 260604"/>
                  <a:gd name="connsiteY2" fmla="*/ 6233 h 162887"/>
                  <a:gd name="connsiteX3" fmla="*/ 251079 w 260604"/>
                  <a:gd name="connsiteY3" fmla="*/ 22045 h 162887"/>
                  <a:gd name="connsiteX4" fmla="*/ 9525 w 260604"/>
                  <a:gd name="connsiteY4" fmla="*/ 161491 h 162887"/>
                  <a:gd name="connsiteX5" fmla="*/ 0 w 260604"/>
                  <a:gd name="connsiteY5" fmla="*/ 156728 h 162887"/>
                  <a:gd name="connsiteX6" fmla="*/ 9525 w 260604"/>
                  <a:gd name="connsiteY6" fmla="*/ 140822 h 1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7">
                    <a:moveTo>
                      <a:pt x="9525" y="140822"/>
                    </a:moveTo>
                    <a:lnTo>
                      <a:pt x="251079" y="1376"/>
                    </a:lnTo>
                    <a:cubicBezTo>
                      <a:pt x="256318" y="-1672"/>
                      <a:pt x="260604" y="518"/>
                      <a:pt x="260604" y="6233"/>
                    </a:cubicBezTo>
                    <a:cubicBezTo>
                      <a:pt x="260118" y="12720"/>
                      <a:pt x="256584" y="18587"/>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93" name="Freeform: Shape 892">
                <a:extLst>
                  <a:ext uri="{FF2B5EF4-FFF2-40B4-BE49-F238E27FC236}">
                    <a16:creationId xmlns:a16="http://schemas.microsoft.com/office/drawing/2014/main" id="{4E00F8D0-1084-DBF1-6A63-E13F9E5EA1B7}"/>
                  </a:ext>
                </a:extLst>
              </p:cNvPr>
              <p:cNvSpPr/>
              <p:nvPr/>
            </p:nvSpPr>
            <p:spPr>
              <a:xfrm>
                <a:off x="-3639884" y="3784239"/>
                <a:ext cx="260604" cy="162961"/>
              </a:xfrm>
              <a:custGeom>
                <a:avLst/>
                <a:gdLst>
                  <a:gd name="connsiteX0" fmla="*/ 9525 w 260604"/>
                  <a:gd name="connsiteY0" fmla="*/ 140821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1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1"/>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grpSp>
      <p:cxnSp>
        <p:nvCxnSpPr>
          <p:cNvPr id="946" name="Straight Connector 945">
            <a:extLst>
              <a:ext uri="{FF2B5EF4-FFF2-40B4-BE49-F238E27FC236}">
                <a16:creationId xmlns:a16="http://schemas.microsoft.com/office/drawing/2014/main" id="{8BA33F4F-1E9A-E2FC-4347-379FF53DD1B9}"/>
              </a:ext>
            </a:extLst>
          </p:cNvPr>
          <p:cNvCxnSpPr>
            <a:cxnSpLocks/>
          </p:cNvCxnSpPr>
          <p:nvPr/>
        </p:nvCxnSpPr>
        <p:spPr>
          <a:xfrm>
            <a:off x="5483997" y="1522876"/>
            <a:ext cx="0" cy="468000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47" name="Isosceles Triangle 946">
            <a:extLst>
              <a:ext uri="{FF2B5EF4-FFF2-40B4-BE49-F238E27FC236}">
                <a16:creationId xmlns:a16="http://schemas.microsoft.com/office/drawing/2014/main" id="{23BFE56A-DFA1-AE42-3E7A-09FE4B8978BA}"/>
              </a:ext>
            </a:extLst>
          </p:cNvPr>
          <p:cNvSpPr/>
          <p:nvPr/>
        </p:nvSpPr>
        <p:spPr>
          <a:xfrm rot="5400000">
            <a:off x="4747122" y="3682002"/>
            <a:ext cx="1964265" cy="26906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48" name="Rectangle: Rounded Corners 947">
            <a:extLst>
              <a:ext uri="{FF2B5EF4-FFF2-40B4-BE49-F238E27FC236}">
                <a16:creationId xmlns:a16="http://schemas.microsoft.com/office/drawing/2014/main" id="{2D8E1813-9B70-1681-827D-4D572738FFAF}"/>
              </a:ext>
            </a:extLst>
          </p:cNvPr>
          <p:cNvSpPr/>
          <p:nvPr/>
        </p:nvSpPr>
        <p:spPr>
          <a:xfrm>
            <a:off x="1011003" y="1834347"/>
            <a:ext cx="3868271" cy="556782"/>
          </a:xfrm>
          <a:prstGeom prst="roundRect">
            <a:avLst>
              <a:gd name="adj" fmla="val 24488"/>
            </a:avLst>
          </a:prstGeom>
          <a:solidFill>
            <a:srgbClr val="95C1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a:solidFill>
                  <a:prstClr val="white"/>
                </a:solidFill>
                <a:latin typeface="Calibri"/>
              </a:rPr>
              <a:t>PENGERTIAN</a:t>
            </a:r>
            <a:endParaRPr kumimoji="0" lang="id-ID" sz="2400" b="1" i="0" u="none" strike="noStrike" kern="1200" cap="none" spc="0" normalizeH="0" baseline="0" noProof="0" dirty="0">
              <a:ln>
                <a:noFill/>
              </a:ln>
              <a:solidFill>
                <a:prstClr val="white"/>
              </a:solidFill>
              <a:effectLst/>
              <a:uLnTx/>
              <a:uFillTx/>
              <a:latin typeface="Calibri"/>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cxnSp>
        <p:nvCxnSpPr>
          <p:cNvPr id="2098" name="Google Shape;2098;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2099" name="Google Shape;2099;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2100" name="Google Shape;2100;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grpSp>
        <p:nvGrpSpPr>
          <p:cNvPr id="2101" name="Google Shape;2101;g11ee2d17143_7_6"/>
          <p:cNvGrpSpPr/>
          <p:nvPr/>
        </p:nvGrpSpPr>
        <p:grpSpPr>
          <a:xfrm>
            <a:off x="153991" y="80821"/>
            <a:ext cx="1366368" cy="982435"/>
            <a:chOff x="44944" y="216994"/>
            <a:chExt cx="1979383" cy="1423200"/>
          </a:xfrm>
        </p:grpSpPr>
        <p:sp>
          <p:nvSpPr>
            <p:cNvPr id="2102" name="Google Shape;2102;g11ee2d17143_7_6"/>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2103" name="Google Shape;2103;g11ee2d17143_7_6"/>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a:ea typeface="Calibri"/>
                <a:cs typeface="Calibri"/>
                <a:sym typeface="Calibri"/>
              </a:endParaRPr>
            </a:p>
          </p:txBody>
        </p:sp>
      </p:grpSp>
      <p:grpSp>
        <p:nvGrpSpPr>
          <p:cNvPr id="2106" name="Google Shape;2106;g11ee2d17143_7_6"/>
          <p:cNvGrpSpPr/>
          <p:nvPr/>
        </p:nvGrpSpPr>
        <p:grpSpPr>
          <a:xfrm>
            <a:off x="9128766" y="91408"/>
            <a:ext cx="2992039" cy="72000"/>
            <a:chOff x="6319024" y="3528548"/>
            <a:chExt cx="2992039" cy="72000"/>
          </a:xfrm>
        </p:grpSpPr>
        <p:sp>
          <p:nvSpPr>
            <p:cNvPr id="2107" name="Google Shape;2107;g11ee2d17143_7_6"/>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2108" name="Google Shape;2108;g11ee2d17143_7_6"/>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grpSp>
      <p:pic>
        <p:nvPicPr>
          <p:cNvPr id="2109" name="Google Shape;2109;g11ee2d17143_7_6" descr="Icon&#10;&#10;Description automatically generated"/>
          <p:cNvPicPr preferRelativeResize="0"/>
          <p:nvPr/>
        </p:nvPicPr>
        <p:blipFill rotWithShape="1">
          <a:blip r:embed="rId3">
            <a:alphaModFix/>
          </a:blip>
          <a:srcRect/>
          <a:stretch/>
        </p:blipFill>
        <p:spPr>
          <a:xfrm>
            <a:off x="538857" y="264568"/>
            <a:ext cx="610166" cy="610166"/>
          </a:xfrm>
          <a:prstGeom prst="rect">
            <a:avLst/>
          </a:prstGeom>
          <a:noFill/>
          <a:ln>
            <a:noFill/>
          </a:ln>
        </p:spPr>
      </p:pic>
      <p:sp>
        <p:nvSpPr>
          <p:cNvPr id="2110" name="Google Shape;2110;g11ee2d17143_7_6"/>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2111" name="Google Shape;2111;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17</a:t>
            </a:fld>
            <a:endParaRPr sz="1400" b="1" i="0" u="none" strike="noStrike" cap="none">
              <a:solidFill>
                <a:srgbClr val="FFFFFF"/>
              </a:solidFill>
              <a:latin typeface="Calibri"/>
              <a:ea typeface="Calibri"/>
              <a:cs typeface="Calibri"/>
              <a:sym typeface="Calibri"/>
            </a:endParaRPr>
          </a:p>
        </p:txBody>
      </p:sp>
      <p:grpSp>
        <p:nvGrpSpPr>
          <p:cNvPr id="2112" name="Google Shape;2112;g11ee2d17143_7_6"/>
          <p:cNvGrpSpPr/>
          <p:nvPr/>
        </p:nvGrpSpPr>
        <p:grpSpPr>
          <a:xfrm rot="10800000">
            <a:off x="8827390" y="6657750"/>
            <a:ext cx="1132890" cy="142688"/>
            <a:chOff x="7325756" y="6126083"/>
            <a:chExt cx="812224" cy="102300"/>
          </a:xfrm>
        </p:grpSpPr>
        <p:sp>
          <p:nvSpPr>
            <p:cNvPr id="2113" name="Google Shape;2113;g11ee2d17143_7_6"/>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4" name="Google Shape;2114;g11ee2d17143_7_6"/>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5" name="Google Shape;2115;g11ee2d17143_7_6"/>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6" name="Google Shape;2116;g11ee2d17143_7_6"/>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7" name="Google Shape;2117;g11ee2d17143_7_6"/>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sp>
        <p:nvSpPr>
          <p:cNvPr id="2118" name="Google Shape;2118;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17</a:t>
            </a:fld>
            <a:endParaRPr sz="1400" b="1" i="0" u="none" strike="noStrike" cap="none">
              <a:solidFill>
                <a:srgbClr val="FFFFFF"/>
              </a:solidFill>
              <a:latin typeface="Calibri"/>
              <a:ea typeface="Calibri"/>
              <a:cs typeface="Calibri"/>
              <a:sym typeface="Calibri"/>
            </a:endParaRPr>
          </a:p>
        </p:txBody>
      </p:sp>
      <p:pic>
        <p:nvPicPr>
          <p:cNvPr id="2119" name="Google Shape;2119;g11ee2d17143_7_6"/>
          <p:cNvPicPr preferRelativeResize="0"/>
          <p:nvPr/>
        </p:nvPicPr>
        <p:blipFill rotWithShape="1">
          <a:blip r:embed="rId4">
            <a:alphaModFix/>
          </a:blip>
          <a:srcRect t="21586" r="12836" b="10851"/>
          <a:stretch/>
        </p:blipFill>
        <p:spPr>
          <a:xfrm>
            <a:off x="6172573" y="589041"/>
            <a:ext cx="5977676" cy="5957198"/>
          </a:xfrm>
          <a:prstGeom prst="rect">
            <a:avLst/>
          </a:prstGeom>
          <a:noFill/>
          <a:ln>
            <a:noFill/>
          </a:ln>
        </p:spPr>
      </p:pic>
      <p:pic>
        <p:nvPicPr>
          <p:cNvPr id="2120" name="Google Shape;2120;g11ee2d17143_7_6"/>
          <p:cNvPicPr preferRelativeResize="0"/>
          <p:nvPr/>
        </p:nvPicPr>
        <p:blipFill rotWithShape="1">
          <a:blip r:embed="rId5">
            <a:alphaModFix/>
          </a:blip>
          <a:srcRect/>
          <a:stretch/>
        </p:blipFill>
        <p:spPr>
          <a:xfrm>
            <a:off x="-1" y="1152000"/>
            <a:ext cx="6290733" cy="5706000"/>
          </a:xfrm>
          <a:prstGeom prst="rect">
            <a:avLst/>
          </a:prstGeom>
          <a:noFill/>
          <a:ln>
            <a:noFill/>
          </a:ln>
        </p:spPr>
      </p:pic>
      <p:sp>
        <p:nvSpPr>
          <p:cNvPr id="2121" name="Google Shape;2121;g11ee2d17143_7_6"/>
          <p:cNvSpPr/>
          <p:nvPr/>
        </p:nvSpPr>
        <p:spPr>
          <a:xfrm>
            <a:off x="8943840" y="1827404"/>
            <a:ext cx="1308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78448A"/>
                </a:solidFill>
                <a:latin typeface="Aharoni"/>
                <a:ea typeface="Aharoni"/>
                <a:cs typeface="Aharoni"/>
                <a:sym typeface="Aharoni"/>
              </a:rPr>
              <a:t>Optimum</a:t>
            </a:r>
            <a:endParaRPr sz="2000" b="0" i="0" u="none" strike="noStrike" cap="none">
              <a:solidFill>
                <a:srgbClr val="78448A"/>
              </a:solidFill>
              <a:latin typeface="Aharoni"/>
              <a:ea typeface="Aharoni"/>
              <a:cs typeface="Aharoni"/>
              <a:sym typeface="Aharoni"/>
            </a:endParaRPr>
          </a:p>
        </p:txBody>
      </p:sp>
      <p:sp>
        <p:nvSpPr>
          <p:cNvPr id="2122" name="Google Shape;2122;g11ee2d17143_7_6"/>
          <p:cNvSpPr/>
          <p:nvPr/>
        </p:nvSpPr>
        <p:spPr>
          <a:xfrm>
            <a:off x="8138011" y="2540344"/>
            <a:ext cx="1817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B434F"/>
                </a:solidFill>
                <a:latin typeface="Aharoni"/>
                <a:ea typeface="Aharoni"/>
                <a:cs typeface="Aharoni"/>
                <a:sym typeface="Aharoni"/>
              </a:rPr>
              <a:t>Terpadu dan Terukur</a:t>
            </a:r>
            <a:endParaRPr sz="2000" b="1" i="0" u="none" strike="noStrike" cap="none">
              <a:solidFill>
                <a:srgbClr val="0B434F"/>
              </a:solidFill>
              <a:latin typeface="Aharoni"/>
              <a:ea typeface="Aharoni"/>
              <a:cs typeface="Aharoni"/>
              <a:sym typeface="Aharoni"/>
            </a:endParaRPr>
          </a:p>
        </p:txBody>
      </p:sp>
      <p:sp>
        <p:nvSpPr>
          <p:cNvPr id="2123" name="Google Shape;2123;g11ee2d17143_7_6"/>
          <p:cNvSpPr/>
          <p:nvPr/>
        </p:nvSpPr>
        <p:spPr>
          <a:xfrm>
            <a:off x="7431863" y="3667386"/>
            <a:ext cx="1738193"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1B727"/>
                </a:solidFill>
                <a:latin typeface="Aharoni"/>
                <a:ea typeface="Aharoni"/>
                <a:cs typeface="Aharoni"/>
                <a:sym typeface="Aharoni"/>
              </a:rPr>
              <a:t>Terdefinisi</a:t>
            </a:r>
            <a:endParaRPr sz="2000" b="0" i="0" u="none" strike="noStrike" cap="none">
              <a:solidFill>
                <a:srgbClr val="81B727"/>
              </a:solidFill>
              <a:latin typeface="Aharoni"/>
              <a:ea typeface="Aharoni"/>
              <a:cs typeface="Aharoni"/>
              <a:sym typeface="Aharoni"/>
            </a:endParaRPr>
          </a:p>
        </p:txBody>
      </p:sp>
      <p:sp>
        <p:nvSpPr>
          <p:cNvPr id="2124" name="Google Shape;2124;g11ee2d17143_7_6"/>
          <p:cNvSpPr/>
          <p:nvPr/>
        </p:nvSpPr>
        <p:spPr>
          <a:xfrm>
            <a:off x="8126311" y="4616960"/>
            <a:ext cx="1319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DD8443"/>
                </a:solidFill>
                <a:latin typeface="Aharoni"/>
                <a:ea typeface="Aharoni"/>
                <a:cs typeface="Aharoni"/>
                <a:sym typeface="Aharoni"/>
              </a:rPr>
              <a:t>Terkelola</a:t>
            </a:r>
            <a:endParaRPr sz="2000" b="0" i="0" u="none" strike="noStrike" cap="none">
              <a:solidFill>
                <a:srgbClr val="DD8443"/>
              </a:solidFill>
              <a:latin typeface="Aharoni"/>
              <a:ea typeface="Aharoni"/>
              <a:cs typeface="Aharoni"/>
              <a:sym typeface="Aharoni"/>
            </a:endParaRPr>
          </a:p>
        </p:txBody>
      </p:sp>
      <p:sp>
        <p:nvSpPr>
          <p:cNvPr id="2125" name="Google Shape;2125;g11ee2d17143_7_6"/>
          <p:cNvSpPr/>
          <p:nvPr/>
        </p:nvSpPr>
        <p:spPr>
          <a:xfrm>
            <a:off x="8755608" y="5493504"/>
            <a:ext cx="1419142"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437ABA"/>
                </a:solidFill>
                <a:latin typeface="Aharoni"/>
                <a:ea typeface="Aharoni"/>
                <a:cs typeface="Aharoni"/>
                <a:sym typeface="Aharoni"/>
              </a:rPr>
              <a:t>Rintisan</a:t>
            </a:r>
            <a:endParaRPr sz="2000" b="0" i="0" u="none" strike="noStrike" cap="none">
              <a:solidFill>
                <a:srgbClr val="437ABA"/>
              </a:solidFill>
              <a:latin typeface="Aharoni"/>
              <a:ea typeface="Aharoni"/>
              <a:cs typeface="Aharoni"/>
              <a:sym typeface="Aharoni"/>
            </a:endParaRPr>
          </a:p>
        </p:txBody>
      </p:sp>
      <p:sp>
        <p:nvSpPr>
          <p:cNvPr id="2126" name="Google Shape;2126;g11ee2d17143_7_6"/>
          <p:cNvSpPr/>
          <p:nvPr/>
        </p:nvSpPr>
        <p:spPr>
          <a:xfrm>
            <a:off x="1910398" y="5385350"/>
            <a:ext cx="6290733"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4670A2"/>
                </a:solidFill>
                <a:latin typeface="Raleway"/>
                <a:ea typeface="Raleway"/>
                <a:cs typeface="Raleway"/>
                <a:sym typeface="Raleway"/>
              </a:rPr>
              <a:t>Proses penyelenggaraan statistik sektoral </a:t>
            </a:r>
            <a:r>
              <a:rPr lang="en-US" sz="1600" b="1" i="0" u="none" strike="noStrike" cap="none">
                <a:solidFill>
                  <a:srgbClr val="4670A2"/>
                </a:solidFill>
                <a:latin typeface="Raleway"/>
                <a:ea typeface="Raleway"/>
                <a:cs typeface="Raleway"/>
                <a:sym typeface="Raleway"/>
              </a:rPr>
              <a:t>belum dilakukan oleh seluruh unit kerja</a:t>
            </a:r>
            <a:endParaRPr lang="en-US" sz="1600" b="1" i="0" u="none" strike="noStrike" cap="none">
              <a:solidFill>
                <a:srgbClr val="4670A2"/>
              </a:solidFill>
              <a:latin typeface="Calibri"/>
              <a:ea typeface="Calibri"/>
              <a:cs typeface="Calibri"/>
              <a:sym typeface="Calibri"/>
            </a:endParaRPr>
          </a:p>
        </p:txBody>
      </p:sp>
      <p:sp>
        <p:nvSpPr>
          <p:cNvPr id="2127" name="Google Shape;2127;g11ee2d17143_7_6"/>
          <p:cNvSpPr/>
          <p:nvPr/>
        </p:nvSpPr>
        <p:spPr>
          <a:xfrm>
            <a:off x="-97971" y="4453160"/>
            <a:ext cx="7600937" cy="861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b="0" i="0" u="none" strike="noStrike" cap="none">
                <a:solidFill>
                  <a:srgbClr val="FE8525"/>
                </a:solidFill>
                <a:latin typeface="Raleway"/>
                <a:ea typeface="Raleway"/>
                <a:cs typeface="Raleway"/>
                <a:sym typeface="Raleway"/>
              </a:rPr>
              <a:t>Proses penyelenggaraan statistik sektoral telah dilakukan oleh seluruh unit kerja, namun masih menggunakan </a:t>
            </a:r>
            <a:r>
              <a:rPr lang="en-US" sz="1600" b="1" i="0" u="none" strike="noStrike" cap="none">
                <a:solidFill>
                  <a:srgbClr val="FE8525"/>
                </a:solidFill>
                <a:latin typeface="Raleway"/>
                <a:ea typeface="Raleway"/>
                <a:cs typeface="Raleway"/>
                <a:sym typeface="Raleway"/>
              </a:rPr>
              <a:t>standar yang hanya berlaku di unit kerja itu sendiri</a:t>
            </a:r>
            <a:endParaRPr sz="1600" b="1" i="0" u="none" strike="noStrike" cap="none">
              <a:solidFill>
                <a:srgbClr val="FE8525"/>
              </a:solidFill>
              <a:latin typeface="Calibri"/>
              <a:ea typeface="Calibri"/>
              <a:cs typeface="Calibri"/>
              <a:sym typeface="Calibri"/>
            </a:endParaRPr>
          </a:p>
        </p:txBody>
      </p:sp>
      <p:sp>
        <p:nvSpPr>
          <p:cNvPr id="2128" name="Google Shape;2128;g11ee2d17143_7_6"/>
          <p:cNvSpPr/>
          <p:nvPr/>
        </p:nvSpPr>
        <p:spPr>
          <a:xfrm>
            <a:off x="-97971" y="3363328"/>
            <a:ext cx="6928462" cy="861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b="0" i="0" u="none" strike="noStrike" cap="none">
                <a:solidFill>
                  <a:srgbClr val="7FC330"/>
                </a:solidFill>
                <a:latin typeface="Raleway"/>
                <a:ea typeface="Raleway"/>
                <a:cs typeface="Raleway"/>
                <a:sym typeface="Raleway"/>
              </a:rPr>
              <a:t>Proses penyelenggaraan statistik sektoral </a:t>
            </a:r>
            <a:r>
              <a:rPr lang="en-US" b="1" i="0" u="none" strike="noStrike" cap="none">
                <a:solidFill>
                  <a:srgbClr val="7FC330"/>
                </a:solidFill>
                <a:latin typeface="Raleway"/>
                <a:ea typeface="Raleway"/>
                <a:cs typeface="Raleway"/>
                <a:sym typeface="Raleway"/>
              </a:rPr>
              <a:t>telah diharmonisasi </a:t>
            </a:r>
            <a:r>
              <a:rPr lang="en-US" b="0" i="0" u="none" strike="noStrike" cap="none">
                <a:solidFill>
                  <a:srgbClr val="7FC330"/>
                </a:solidFill>
                <a:latin typeface="Raleway"/>
                <a:ea typeface="Raleway"/>
                <a:cs typeface="Raleway"/>
                <a:sym typeface="Raleway"/>
              </a:rPr>
              <a:t>dan kemudian ditetapkan </a:t>
            </a:r>
            <a:r>
              <a:rPr lang="en-US" b="1" i="0" u="none" strike="noStrike" cap="none">
                <a:solidFill>
                  <a:srgbClr val="7FC330"/>
                </a:solidFill>
                <a:latin typeface="Raleway"/>
                <a:ea typeface="Raleway"/>
                <a:cs typeface="Raleway"/>
                <a:sym typeface="Raleway"/>
              </a:rPr>
              <a:t>sebuah standar/pedoman </a:t>
            </a:r>
            <a:r>
              <a:rPr lang="en-US" b="0" i="0" u="none" strike="noStrike" cap="none">
                <a:solidFill>
                  <a:srgbClr val="7FC330"/>
                </a:solidFill>
                <a:latin typeface="Raleway"/>
                <a:ea typeface="Raleway"/>
                <a:cs typeface="Raleway"/>
                <a:sym typeface="Raleway"/>
              </a:rPr>
              <a:t>oleh unit yang melaksanakan fungsi manajemen dan berlaku untuk </a:t>
            </a:r>
            <a:r>
              <a:rPr lang="en-US" b="1" i="0" u="none" strike="noStrike" cap="none">
                <a:solidFill>
                  <a:srgbClr val="7FC330"/>
                </a:solidFill>
                <a:latin typeface="Raleway"/>
                <a:ea typeface="Raleway"/>
                <a:cs typeface="Raleway"/>
                <a:sym typeface="Raleway"/>
              </a:rPr>
              <a:t>seluruh unit kerja </a:t>
            </a:r>
            <a:r>
              <a:rPr lang="en-US" b="0" i="0" u="none" strike="noStrike" cap="none">
                <a:solidFill>
                  <a:srgbClr val="7FC330"/>
                </a:solidFill>
                <a:latin typeface="Raleway"/>
                <a:ea typeface="Raleway"/>
                <a:cs typeface="Raleway"/>
                <a:sym typeface="Raleway"/>
              </a:rPr>
              <a:t>dalam organisasi</a:t>
            </a:r>
            <a:endParaRPr b="0" i="0" u="none" strike="noStrike" cap="none">
              <a:solidFill>
                <a:srgbClr val="7FC330"/>
              </a:solidFill>
              <a:latin typeface="Calibri"/>
              <a:ea typeface="Calibri"/>
              <a:cs typeface="Calibri"/>
              <a:sym typeface="Calibri"/>
            </a:endParaRPr>
          </a:p>
        </p:txBody>
      </p:sp>
      <p:sp>
        <p:nvSpPr>
          <p:cNvPr id="2129" name="Google Shape;2129;g11ee2d17143_7_6"/>
          <p:cNvSpPr/>
          <p:nvPr/>
        </p:nvSpPr>
        <p:spPr>
          <a:xfrm>
            <a:off x="372121" y="2380828"/>
            <a:ext cx="7059742" cy="982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b="0" i="0" u="none" strike="noStrike" cap="none">
                <a:solidFill>
                  <a:srgbClr val="014F60"/>
                </a:solidFill>
                <a:latin typeface="Raleway"/>
                <a:ea typeface="Raleway"/>
                <a:cs typeface="Raleway"/>
                <a:sym typeface="Raleway"/>
              </a:rPr>
              <a:t>Proses penyelenggaraan statistik sektoral telah dilakukan secara terpadu dan telah berkontribusi pada kinerja organisasi.</a:t>
            </a:r>
            <a:r>
              <a:rPr lang="en-US">
                <a:solidFill>
                  <a:srgbClr val="014F60"/>
                </a:solidFill>
                <a:latin typeface="Raleway"/>
                <a:ea typeface="Raleway"/>
                <a:cs typeface="Raleway"/>
                <a:sym typeface="Raleway"/>
              </a:rPr>
              <a:t> </a:t>
            </a:r>
            <a:r>
              <a:rPr lang="en-US" b="0" i="0" u="none" strike="noStrike" cap="none">
                <a:solidFill>
                  <a:srgbClr val="014F60"/>
                </a:solidFill>
                <a:latin typeface="Raleway"/>
                <a:ea typeface="Raleway"/>
                <a:cs typeface="Raleway"/>
                <a:sym typeface="Raleway"/>
              </a:rPr>
              <a:t>Kinerja penyelenggaraan statistik sektoral dapat diukur melalui kegiatan </a:t>
            </a:r>
            <a:r>
              <a:rPr lang="en-US" sz="1600" b="1" i="0" u="none" strike="noStrike" cap="none">
                <a:solidFill>
                  <a:srgbClr val="014F60"/>
                </a:solidFill>
                <a:latin typeface="Raleway"/>
                <a:ea typeface="Raleway"/>
                <a:cs typeface="Raleway"/>
                <a:sym typeface="Raleway"/>
              </a:rPr>
              <a:t>reviu dan evaluasi </a:t>
            </a:r>
            <a:r>
              <a:rPr lang="en-US" b="0" i="0" u="none" strike="noStrike" cap="none">
                <a:solidFill>
                  <a:srgbClr val="014F60"/>
                </a:solidFill>
                <a:latin typeface="Raleway"/>
                <a:ea typeface="Raleway"/>
                <a:cs typeface="Raleway"/>
                <a:sym typeface="Raleway"/>
              </a:rPr>
              <a:t>pada setiap proses</a:t>
            </a:r>
            <a:endParaRPr b="0" i="0" u="none" strike="noStrike" cap="none">
              <a:solidFill>
                <a:srgbClr val="014F60"/>
              </a:solidFill>
              <a:latin typeface="Calibri"/>
              <a:ea typeface="Calibri"/>
              <a:cs typeface="Calibri"/>
              <a:sym typeface="Calibri"/>
            </a:endParaRPr>
          </a:p>
        </p:txBody>
      </p:sp>
      <p:sp>
        <p:nvSpPr>
          <p:cNvPr id="2130" name="Google Shape;2130;g11ee2d17143_7_6"/>
          <p:cNvSpPr/>
          <p:nvPr/>
        </p:nvSpPr>
        <p:spPr>
          <a:xfrm>
            <a:off x="1078531" y="1568866"/>
            <a:ext cx="7122600"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b="0" i="0" u="none" strike="noStrike" cap="none">
                <a:solidFill>
                  <a:srgbClr val="8239A4"/>
                </a:solidFill>
                <a:latin typeface="Raleway"/>
                <a:ea typeface="Raleway"/>
                <a:cs typeface="Raleway"/>
                <a:sym typeface="Raleway"/>
              </a:rPr>
              <a:t>Proses penyelenggaraan statistik sektoral telah dilakukan </a:t>
            </a:r>
            <a:r>
              <a:rPr lang="en-US" sz="1600" b="1" i="0" u="none" strike="noStrike" cap="none">
                <a:solidFill>
                  <a:srgbClr val="8239A4"/>
                </a:solidFill>
                <a:latin typeface="Raleway"/>
                <a:ea typeface="Raleway"/>
                <a:cs typeface="Raleway"/>
                <a:sym typeface="Raleway"/>
              </a:rPr>
              <a:t>peningkatan kualitas secara berkesinambungan </a:t>
            </a:r>
            <a:r>
              <a:rPr lang="en-US" b="0" i="0" u="none" strike="noStrike" cap="none">
                <a:solidFill>
                  <a:srgbClr val="8239A4"/>
                </a:solidFill>
                <a:latin typeface="Raleway"/>
                <a:ea typeface="Raleway"/>
                <a:cs typeface="Raleway"/>
                <a:sym typeface="Raleway"/>
              </a:rPr>
              <a:t>berdasarkan hasil reviu dan evaluasi</a:t>
            </a:r>
            <a:endParaRPr b="0" i="0" u="none" strike="noStrike" cap="none">
              <a:solidFill>
                <a:srgbClr val="8239A4"/>
              </a:solidFill>
              <a:latin typeface="Calibri"/>
              <a:ea typeface="Calibri"/>
              <a:cs typeface="Calibri"/>
              <a:sym typeface="Calibri"/>
            </a:endParaRPr>
          </a:p>
        </p:txBody>
      </p:sp>
      <p:sp>
        <p:nvSpPr>
          <p:cNvPr id="2131" name="Google Shape;2131;g11ee2d17143_7_6"/>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2132" name="Google Shape;2132;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17</a:t>
            </a:fld>
            <a:endParaRPr sz="1400" b="1" i="0" u="none" strike="noStrike" cap="none">
              <a:solidFill>
                <a:srgbClr val="FFFFFF"/>
              </a:solidFill>
              <a:latin typeface="Calibri"/>
              <a:ea typeface="Calibri"/>
              <a:cs typeface="Calibri"/>
              <a:sym typeface="Calibri"/>
            </a:endParaRPr>
          </a:p>
        </p:txBody>
      </p:sp>
      <p:grpSp>
        <p:nvGrpSpPr>
          <p:cNvPr id="2133" name="Google Shape;2133;g11ee2d17143_7_6"/>
          <p:cNvGrpSpPr/>
          <p:nvPr/>
        </p:nvGrpSpPr>
        <p:grpSpPr>
          <a:xfrm rot="10800000">
            <a:off x="8827390" y="6657750"/>
            <a:ext cx="1132890" cy="142688"/>
            <a:chOff x="7325756" y="6126083"/>
            <a:chExt cx="812224" cy="102300"/>
          </a:xfrm>
        </p:grpSpPr>
        <p:sp>
          <p:nvSpPr>
            <p:cNvPr id="2134" name="Google Shape;2134;g11ee2d17143_7_6"/>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5" name="Google Shape;2135;g11ee2d17143_7_6"/>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6" name="Google Shape;2136;g11ee2d17143_7_6"/>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7" name="Google Shape;2137;g11ee2d17143_7_6"/>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8" name="Google Shape;2138;g11ee2d17143_7_6"/>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sp>
        <p:nvSpPr>
          <p:cNvPr id="2104" name="Google Shape;2104;g11ee2d17143_7_6"/>
          <p:cNvSpPr/>
          <p:nvPr/>
        </p:nvSpPr>
        <p:spPr>
          <a:xfrm>
            <a:off x="1548159" y="76829"/>
            <a:ext cx="9004747"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2105" name="Google Shape;2105;g11ee2d17143_7_6"/>
          <p:cNvSpPr txBox="1"/>
          <p:nvPr/>
        </p:nvSpPr>
        <p:spPr>
          <a:xfrm>
            <a:off x="1648143" y="308804"/>
            <a:ext cx="8624321"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6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KONSEP MODEL TINGKAT KEMATANGAN</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pic>
        <p:nvPicPr>
          <p:cNvPr id="2267" name="Google Shape;2267;g11f1de48a0b_7_5702"/>
          <p:cNvPicPr preferRelativeResize="0"/>
          <p:nvPr/>
        </p:nvPicPr>
        <p:blipFill rotWithShape="1">
          <a:blip r:embed="rId3">
            <a:alphaModFix/>
          </a:blip>
          <a:srcRect b="17225"/>
          <a:stretch/>
        </p:blipFill>
        <p:spPr>
          <a:xfrm>
            <a:off x="1526492" y="572243"/>
            <a:ext cx="9576496" cy="6015268"/>
          </a:xfrm>
          <a:prstGeom prst="rect">
            <a:avLst/>
          </a:prstGeom>
          <a:noFill/>
          <a:ln>
            <a:noFill/>
          </a:ln>
        </p:spPr>
      </p:pic>
      <p:pic>
        <p:nvPicPr>
          <p:cNvPr id="2268" name="Google Shape;2268;g11f1de48a0b_7_5702"/>
          <p:cNvPicPr preferRelativeResize="0"/>
          <p:nvPr/>
        </p:nvPicPr>
        <p:blipFill rotWithShape="1">
          <a:blip r:embed="rId4">
            <a:alphaModFix/>
          </a:blip>
          <a:srcRect/>
          <a:stretch/>
        </p:blipFill>
        <p:spPr>
          <a:xfrm>
            <a:off x="11040000" y="6089643"/>
            <a:ext cx="1152000" cy="765057"/>
          </a:xfrm>
          <a:prstGeom prst="rect">
            <a:avLst/>
          </a:prstGeom>
          <a:noFill/>
          <a:ln>
            <a:noFill/>
          </a:ln>
        </p:spPr>
      </p:pic>
      <p:grpSp>
        <p:nvGrpSpPr>
          <p:cNvPr id="2269" name="Google Shape;2269;g11f1de48a0b_7_5702"/>
          <p:cNvGrpSpPr/>
          <p:nvPr/>
        </p:nvGrpSpPr>
        <p:grpSpPr>
          <a:xfrm>
            <a:off x="156189" y="116352"/>
            <a:ext cx="1375473" cy="988982"/>
            <a:chOff x="44936" y="216994"/>
            <a:chExt cx="1979383" cy="1423200"/>
          </a:xfrm>
        </p:grpSpPr>
        <p:sp>
          <p:nvSpPr>
            <p:cNvPr id="2270" name="Google Shape;2270;g11f1de48a0b_7_5702"/>
            <p:cNvSpPr/>
            <p:nvPr/>
          </p:nvSpPr>
          <p:spPr>
            <a:xfrm>
              <a:off x="323082" y="216994"/>
              <a:ext cx="1423200" cy="1423200"/>
            </a:xfrm>
            <a:prstGeom prst="ellipse">
              <a:avLst/>
            </a:prstGeom>
            <a:noFill/>
            <a:ln w="38100" cap="flat" cmpd="sng">
              <a:solidFill>
                <a:srgbClr val="006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71" name="Google Shape;2271;g11f1de48a0b_7_5702"/>
            <p:cNvSpPr/>
            <p:nvPr/>
          </p:nvSpPr>
          <p:spPr>
            <a:xfrm rot="-1458182">
              <a:off x="30163" y="748191"/>
              <a:ext cx="2008928" cy="360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272" name="Google Shape;2272;g11f1de48a0b_7_5702"/>
          <p:cNvSpPr txBox="1">
            <a:spLocks noGrp="1"/>
          </p:cNvSpPr>
          <p:nvPr>
            <p:ph type="sldNum" idx="12"/>
          </p:nvPr>
        </p:nvSpPr>
        <p:spPr>
          <a:xfrm>
            <a:off x="11774774" y="6546850"/>
            <a:ext cx="442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6633"/>
              </a:buClr>
              <a:buSzPts val="1400"/>
              <a:buFont typeface="Calibri"/>
              <a:buNone/>
            </a:pPr>
            <a:fld id="{00000000-1234-1234-1234-123412341234}" type="slidenum">
              <a:rPr lang="en-US" sz="1400" b="1" i="0" u="none" strike="noStrike" cap="none">
                <a:solidFill>
                  <a:srgbClr val="006633"/>
                </a:solidFill>
                <a:latin typeface="Calibri"/>
                <a:ea typeface="Calibri"/>
                <a:cs typeface="Calibri"/>
                <a:sym typeface="Calibri"/>
              </a:rPr>
              <a:t>18</a:t>
            </a:fld>
            <a:endParaRPr sz="1400" b="1" i="0" u="none" strike="noStrike" cap="none">
              <a:solidFill>
                <a:srgbClr val="006633"/>
              </a:solidFill>
              <a:latin typeface="Calibri"/>
              <a:ea typeface="Calibri"/>
              <a:cs typeface="Calibri"/>
              <a:sym typeface="Calibri"/>
            </a:endParaRPr>
          </a:p>
        </p:txBody>
      </p:sp>
      <p:pic>
        <p:nvPicPr>
          <p:cNvPr id="2273" name="Google Shape;2273;g11f1de48a0b_7_5702" descr="Icon&#10;&#10;Description automatically generated"/>
          <p:cNvPicPr preferRelativeResize="0"/>
          <p:nvPr/>
        </p:nvPicPr>
        <p:blipFill rotWithShape="1">
          <a:blip r:embed="rId5">
            <a:alphaModFix/>
          </a:blip>
          <a:srcRect/>
          <a:stretch/>
        </p:blipFill>
        <p:spPr>
          <a:xfrm>
            <a:off x="585137" y="271136"/>
            <a:ext cx="655750" cy="655750"/>
          </a:xfrm>
          <a:prstGeom prst="rect">
            <a:avLst/>
          </a:prstGeom>
          <a:noFill/>
          <a:ln>
            <a:noFill/>
          </a:ln>
        </p:spPr>
      </p:pic>
      <p:sp>
        <p:nvSpPr>
          <p:cNvPr id="2274" name="Google Shape;2274;g11f1de48a0b_7_5702"/>
          <p:cNvSpPr/>
          <p:nvPr/>
        </p:nvSpPr>
        <p:spPr>
          <a:xfrm rot="10800000">
            <a:off x="267925" y="116352"/>
            <a:ext cx="1152000" cy="6548302"/>
          </a:xfrm>
          <a:prstGeom prst="round2SameRect">
            <a:avLst>
              <a:gd name="adj1" fmla="val 29254"/>
              <a:gd name="adj2" fmla="val 0"/>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75" name="Google Shape;2275;g11f1de48a0b_7_5702"/>
          <p:cNvSpPr txBox="1"/>
          <p:nvPr/>
        </p:nvSpPr>
        <p:spPr>
          <a:xfrm rot="-5400000">
            <a:off x="-2008979" y="2690068"/>
            <a:ext cx="5760364" cy="92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Libre Franklin Medium"/>
              <a:buNone/>
            </a:pPr>
            <a:r>
              <a:rPr lang="en-US" sz="2800" b="0" i="0" u="none" strike="noStrike" cap="none">
                <a:solidFill>
                  <a:srgbClr val="FFFFFF"/>
                </a:solidFill>
                <a:latin typeface="Libre Franklin Medium"/>
                <a:ea typeface="Libre Franklin Medium"/>
                <a:cs typeface="Libre Franklin Medium"/>
                <a:sym typeface="Libre Franklin Medium"/>
              </a:rPr>
              <a:t>HIRARKI DOMAIN , ASPEK, INDIKATOR</a:t>
            </a:r>
            <a:endParaRPr sz="2800" b="0" i="0" u="none" strike="noStrike" cap="none">
              <a:solidFill>
                <a:srgbClr val="000000"/>
              </a:solidFill>
              <a:latin typeface="Arial"/>
              <a:ea typeface="Arial"/>
              <a:cs typeface="Arial"/>
              <a:sym typeface="Arial"/>
            </a:endParaRPr>
          </a:p>
        </p:txBody>
      </p:sp>
      <p:pic>
        <p:nvPicPr>
          <p:cNvPr id="2276" name="Google Shape;2276;g11f1de48a0b_7_5702"/>
          <p:cNvPicPr preferRelativeResize="0"/>
          <p:nvPr/>
        </p:nvPicPr>
        <p:blipFill rotWithShape="1">
          <a:blip r:embed="rId6">
            <a:alphaModFix/>
          </a:blip>
          <a:srcRect/>
          <a:stretch/>
        </p:blipFill>
        <p:spPr>
          <a:xfrm rot="5400000" flipH="1">
            <a:off x="618224" y="6315807"/>
            <a:ext cx="543409" cy="543409"/>
          </a:xfrm>
          <a:prstGeom prst="rect">
            <a:avLst/>
          </a:prstGeom>
          <a:noFill/>
          <a:ln>
            <a:noFill/>
          </a:ln>
        </p:spPr>
      </p:pic>
      <p:sp>
        <p:nvSpPr>
          <p:cNvPr id="2" name="TextBox 1">
            <a:extLst>
              <a:ext uri="{FF2B5EF4-FFF2-40B4-BE49-F238E27FC236}">
                <a16:creationId xmlns:a16="http://schemas.microsoft.com/office/drawing/2014/main" id="{70AE3C95-E709-EF85-99C1-1CD9E82CD385}"/>
              </a:ext>
            </a:extLst>
          </p:cNvPr>
          <p:cNvSpPr txBox="1"/>
          <p:nvPr/>
        </p:nvSpPr>
        <p:spPr>
          <a:xfrm>
            <a:off x="3281263" y="209318"/>
            <a:ext cx="6450565" cy="307777"/>
          </a:xfrm>
          <a:prstGeom prst="rect">
            <a:avLst/>
          </a:prstGeom>
          <a:noFill/>
        </p:spPr>
        <p:txBody>
          <a:bodyPr wrap="square" rtlCol="0">
            <a:spAutoFit/>
          </a:bodyPr>
          <a:lstStyle/>
          <a:p>
            <a:pPr algn="ctr"/>
            <a:r>
              <a:rPr lang="en-US" b="1">
                <a:solidFill>
                  <a:srgbClr val="006600"/>
                </a:solidFill>
              </a:rPr>
              <a:t>5 DOMAIN, 19 ASPEK, DAN 38 INDIKATOR</a:t>
            </a:r>
            <a:endParaRPr lang="en-ID" b="1">
              <a:solidFill>
                <a:srgbClr val="0066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153b77cf2a4_4_34"/>
          <p:cNvSpPr/>
          <p:nvPr/>
        </p:nvSpPr>
        <p:spPr>
          <a:xfrm>
            <a:off x="5505563" y="3847377"/>
            <a:ext cx="1132800" cy="9825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g153b77cf2a4_4_3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19" name="Google Shape;1219;g153b77cf2a4_4_3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Cakupan IPS</a:t>
            </a:r>
            <a:endParaRPr sz="1400" b="0" i="0" u="none" strike="noStrike" cap="none">
              <a:solidFill>
                <a:srgbClr val="000000"/>
              </a:solidFill>
              <a:latin typeface="Arial"/>
              <a:ea typeface="Arial"/>
              <a:cs typeface="Arial"/>
              <a:sym typeface="Arial"/>
            </a:endParaRPr>
          </a:p>
        </p:txBody>
      </p:sp>
      <p:grpSp>
        <p:nvGrpSpPr>
          <p:cNvPr id="1220" name="Google Shape;1220;g153b77cf2a4_4_34"/>
          <p:cNvGrpSpPr/>
          <p:nvPr/>
        </p:nvGrpSpPr>
        <p:grpSpPr>
          <a:xfrm>
            <a:off x="9128766" y="91408"/>
            <a:ext cx="2992039" cy="72000"/>
            <a:chOff x="6319024" y="3528548"/>
            <a:chExt cx="2992039" cy="72000"/>
          </a:xfrm>
        </p:grpSpPr>
        <p:sp>
          <p:nvSpPr>
            <p:cNvPr id="1221" name="Google Shape;1221;g153b77cf2a4_4_34"/>
            <p:cNvSpPr/>
            <p:nvPr/>
          </p:nvSpPr>
          <p:spPr>
            <a:xfrm>
              <a:off x="6319024" y="3528548"/>
              <a:ext cx="2808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22" name="Google Shape;1222;g153b77cf2a4_4_34"/>
            <p:cNvSpPr/>
            <p:nvPr/>
          </p:nvSpPr>
          <p:spPr>
            <a:xfrm>
              <a:off x="9167063" y="3528548"/>
              <a:ext cx="144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a:ea typeface="Calibri"/>
                <a:cs typeface="Calibri"/>
                <a:sym typeface="Calibri"/>
              </a:endParaRPr>
            </a:p>
          </p:txBody>
        </p:sp>
      </p:grpSp>
      <p:sp>
        <p:nvSpPr>
          <p:cNvPr id="1223" name="Google Shape;1223;g153b77cf2a4_4_3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24" name="Google Shape;1224;g153b77cf2a4_4_3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19</a:t>
            </a:fld>
            <a:endParaRPr sz="1400" b="1" i="0" u="none" strike="noStrike" cap="none">
              <a:solidFill>
                <a:srgbClr val="FFFFFF"/>
              </a:solidFill>
              <a:latin typeface="Calibri"/>
              <a:ea typeface="Calibri"/>
              <a:cs typeface="Calibri"/>
              <a:sym typeface="Calibri"/>
            </a:endParaRPr>
          </a:p>
        </p:txBody>
      </p:sp>
      <p:grpSp>
        <p:nvGrpSpPr>
          <p:cNvPr id="1225" name="Google Shape;1225;g153b77cf2a4_4_34"/>
          <p:cNvGrpSpPr/>
          <p:nvPr/>
        </p:nvGrpSpPr>
        <p:grpSpPr>
          <a:xfrm rot="10800000">
            <a:off x="8827390" y="6657750"/>
            <a:ext cx="1132890" cy="142688"/>
            <a:chOff x="7325756" y="6126083"/>
            <a:chExt cx="812224" cy="102300"/>
          </a:xfrm>
        </p:grpSpPr>
        <p:sp>
          <p:nvSpPr>
            <p:cNvPr id="1226" name="Google Shape;1226;g153b77cf2a4_4_3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7" name="Google Shape;1227;g153b77cf2a4_4_3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8" name="Google Shape;1228;g153b77cf2a4_4_3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9" name="Google Shape;1229;g153b77cf2a4_4_3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30" name="Google Shape;1230;g153b77cf2a4_4_3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pic>
        <p:nvPicPr>
          <p:cNvPr id="1231" name="Google Shape;1231;g153b77cf2a4_4_34"/>
          <p:cNvPicPr preferRelativeResize="0"/>
          <p:nvPr/>
        </p:nvPicPr>
        <p:blipFill rotWithShape="1">
          <a:blip r:embed="rId3">
            <a:alphaModFix/>
          </a:blip>
          <a:srcRect/>
          <a:stretch/>
        </p:blipFill>
        <p:spPr>
          <a:xfrm>
            <a:off x="153963" y="2560876"/>
            <a:ext cx="704850" cy="552450"/>
          </a:xfrm>
          <a:prstGeom prst="rect">
            <a:avLst/>
          </a:prstGeom>
          <a:noFill/>
          <a:ln>
            <a:noFill/>
          </a:ln>
        </p:spPr>
      </p:pic>
      <p:sp>
        <p:nvSpPr>
          <p:cNvPr id="1232" name="Google Shape;1232;g153b77cf2a4_4_34"/>
          <p:cNvSpPr txBox="1"/>
          <p:nvPr/>
        </p:nvSpPr>
        <p:spPr>
          <a:xfrm>
            <a:off x="751725" y="3229775"/>
            <a:ext cx="35061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alibri"/>
                <a:ea typeface="Calibri"/>
                <a:cs typeface="Calibri"/>
                <a:sym typeface="Calibri"/>
              </a:rPr>
              <a:t>Cakupan penilaian IPS terdiri dari </a:t>
            </a:r>
            <a:r>
              <a:rPr lang="en-US" sz="2600" b="1" i="0" u="none" strike="noStrike" cap="none">
                <a:solidFill>
                  <a:srgbClr val="385623"/>
                </a:solidFill>
                <a:latin typeface="Calibri"/>
                <a:ea typeface="Calibri"/>
                <a:cs typeface="Calibri"/>
                <a:sym typeface="Calibri"/>
              </a:rPr>
              <a:t>Instansi Pusat</a:t>
            </a:r>
            <a:r>
              <a:rPr lang="en-US" sz="2200" b="0" i="0" u="none" strike="noStrike" cap="none">
                <a:solidFill>
                  <a:srgbClr val="000000"/>
                </a:solidFill>
                <a:latin typeface="Calibri"/>
                <a:ea typeface="Calibri"/>
                <a:cs typeface="Calibri"/>
                <a:sym typeface="Calibri"/>
              </a:rPr>
              <a:t> dan </a:t>
            </a:r>
            <a:r>
              <a:rPr lang="en-US" sz="2600" b="1" i="0" u="none" strike="noStrike" cap="none">
                <a:solidFill>
                  <a:srgbClr val="385623"/>
                </a:solidFill>
                <a:latin typeface="Calibri"/>
                <a:ea typeface="Calibri"/>
                <a:cs typeface="Calibri"/>
                <a:sym typeface="Calibri"/>
              </a:rPr>
              <a:t>Pemerintah Daerah</a:t>
            </a:r>
            <a:endParaRPr sz="2600" b="1" i="0" u="none" strike="noStrike" cap="none">
              <a:solidFill>
                <a:srgbClr val="385623"/>
              </a:solidFill>
              <a:latin typeface="Calibri"/>
              <a:ea typeface="Calibri"/>
              <a:cs typeface="Calibri"/>
              <a:sym typeface="Calibri"/>
            </a:endParaRPr>
          </a:p>
        </p:txBody>
      </p:sp>
      <p:sp>
        <p:nvSpPr>
          <p:cNvPr id="1233" name="Google Shape;1233;g153b77cf2a4_4_34"/>
          <p:cNvSpPr txBox="1"/>
          <p:nvPr/>
        </p:nvSpPr>
        <p:spPr>
          <a:xfrm>
            <a:off x="6762800" y="3870864"/>
            <a:ext cx="5706600" cy="1723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2000" b="1" i="0" u="sng" strike="noStrike" cap="none">
                <a:solidFill>
                  <a:srgbClr val="000000"/>
                </a:solidFill>
                <a:latin typeface="Calibri"/>
                <a:ea typeface="Calibri"/>
                <a:cs typeface="Calibri"/>
                <a:sym typeface="Calibri"/>
              </a:rPr>
              <a:t>Hasil Penilaian</a:t>
            </a:r>
            <a:r>
              <a:rPr lang="en-US" sz="2000" b="1" i="0" u="none" strike="noStrike" cap="none">
                <a:solidFill>
                  <a:srgbClr val="000000"/>
                </a:solidFill>
                <a:latin typeface="Calibri"/>
                <a:ea typeface="Calibri"/>
                <a:cs typeface="Calibri"/>
                <a:sym typeface="Calibri"/>
              </a:rPr>
              <a:t> </a:t>
            </a:r>
            <a:endParaRPr sz="2000" b="1"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Nilai indeks untuk Instansi Pusat</a:t>
            </a:r>
            <a:endParaRPr sz="2000" b="0"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Nilai indeks untuk Pemda Provinsi</a:t>
            </a:r>
            <a:endParaRPr sz="2000" b="0"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Nilai indeks untuk Pemda Kab/Kota</a:t>
            </a:r>
            <a:endParaRPr sz="2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sp>
        <p:nvSpPr>
          <p:cNvPr id="1234" name="Google Shape;1234;g153b77cf2a4_4_34"/>
          <p:cNvSpPr txBox="1"/>
          <p:nvPr/>
        </p:nvSpPr>
        <p:spPr>
          <a:xfrm>
            <a:off x="6762825" y="1789464"/>
            <a:ext cx="5313300" cy="233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a:buNone/>
            </a:pPr>
            <a:r>
              <a:rPr lang="en-US" sz="2000" b="1" i="0" u="sng" strike="noStrike" cap="none">
                <a:solidFill>
                  <a:srgbClr val="000000"/>
                </a:solidFill>
                <a:latin typeface="Calibri"/>
                <a:ea typeface="Calibri"/>
                <a:cs typeface="Calibri"/>
                <a:sym typeface="Calibri"/>
              </a:rPr>
              <a:t>Hal yang dinilai</a:t>
            </a:r>
            <a:r>
              <a:rPr lang="en-US" sz="20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Prinsip Satu Data Indonesia</a:t>
            </a:r>
            <a:endParaRPr sz="1400" b="0" i="0" u="none" strike="noStrike" cap="none">
              <a:solidFill>
                <a:srgbClr val="000000"/>
              </a:solidFill>
              <a:latin typeface="Arial"/>
              <a:ea typeface="Arial"/>
              <a:cs typeface="Arial"/>
              <a:sym typeface="Arial"/>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Kualitas Data</a:t>
            </a:r>
            <a:endParaRPr sz="2000" b="0"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Proses Bisnis Statistik</a:t>
            </a:r>
            <a:endParaRPr sz="2000" b="0"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Kelembagaan</a:t>
            </a:r>
            <a:endParaRPr sz="2000" b="0" i="0" u="none" strike="noStrike" cap="none">
              <a:solidFill>
                <a:srgbClr val="000000"/>
              </a:solidFill>
              <a:latin typeface="Calibri"/>
              <a:ea typeface="Calibri"/>
              <a:cs typeface="Calibri"/>
              <a:sym typeface="Calibri"/>
            </a:endParaRPr>
          </a:p>
          <a:p>
            <a:pPr marL="457200" marR="0" lvl="0" indent="-355600" algn="just" rtl="0">
              <a:lnSpc>
                <a:spcPct val="100000"/>
              </a:lnSpc>
              <a:spcBef>
                <a:spcPts val="0"/>
              </a:spcBef>
              <a:spcAft>
                <a:spcPts val="0"/>
              </a:spcAft>
              <a:buClr>
                <a:srgbClr val="000000"/>
              </a:buClr>
              <a:buSzPts val="2000"/>
              <a:buFont typeface="Calibri"/>
              <a:buAutoNum type="arabicPeriod"/>
            </a:pPr>
            <a:r>
              <a:rPr lang="en-US" sz="2000" b="0" i="0" u="none" strike="noStrike" cap="none">
                <a:solidFill>
                  <a:srgbClr val="000000"/>
                </a:solidFill>
                <a:latin typeface="Calibri"/>
                <a:ea typeface="Calibri"/>
                <a:cs typeface="Calibri"/>
                <a:sym typeface="Calibri"/>
              </a:rPr>
              <a:t>Statistik Nasional</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p:txBody>
      </p:sp>
      <p:pic>
        <p:nvPicPr>
          <p:cNvPr id="1235" name="Google Shape;1235;g153b77cf2a4_4_34"/>
          <p:cNvPicPr preferRelativeResize="0"/>
          <p:nvPr/>
        </p:nvPicPr>
        <p:blipFill rotWithShape="1">
          <a:blip r:embed="rId4">
            <a:alphaModFix/>
          </a:blip>
          <a:srcRect/>
          <a:stretch/>
        </p:blipFill>
        <p:spPr>
          <a:xfrm>
            <a:off x="5676687" y="3943337"/>
            <a:ext cx="790575" cy="790575"/>
          </a:xfrm>
          <a:prstGeom prst="rect">
            <a:avLst/>
          </a:prstGeom>
          <a:noFill/>
          <a:ln>
            <a:noFill/>
          </a:ln>
        </p:spPr>
      </p:pic>
      <p:pic>
        <p:nvPicPr>
          <p:cNvPr id="1236" name="Google Shape;1236;g153b77cf2a4_4_34"/>
          <p:cNvPicPr preferRelativeResize="0"/>
          <p:nvPr/>
        </p:nvPicPr>
        <p:blipFill rotWithShape="1">
          <a:blip r:embed="rId5">
            <a:alphaModFix/>
          </a:blip>
          <a:srcRect/>
          <a:stretch/>
        </p:blipFill>
        <p:spPr>
          <a:xfrm>
            <a:off x="0" y="1326175"/>
            <a:ext cx="5229224" cy="3407736"/>
          </a:xfrm>
          <a:prstGeom prst="rect">
            <a:avLst/>
          </a:prstGeom>
          <a:noFill/>
          <a:ln>
            <a:noFill/>
          </a:ln>
        </p:spPr>
      </p:pic>
      <p:cxnSp>
        <p:nvCxnSpPr>
          <p:cNvPr id="1237" name="Google Shape;1237;g153b77cf2a4_4_34"/>
          <p:cNvCxnSpPr>
            <a:stCxn id="1238" idx="0"/>
            <a:endCxn id="1239" idx="2"/>
          </p:cNvCxnSpPr>
          <p:nvPr/>
        </p:nvCxnSpPr>
        <p:spPr>
          <a:xfrm rot="10800000">
            <a:off x="6071975" y="2744237"/>
            <a:ext cx="0" cy="1199100"/>
          </a:xfrm>
          <a:prstGeom prst="straightConnector1">
            <a:avLst/>
          </a:prstGeom>
          <a:noFill/>
          <a:ln w="38100" cap="flat" cmpd="sng">
            <a:solidFill>
              <a:srgbClr val="44546A"/>
            </a:solidFill>
            <a:prstDash val="dash"/>
            <a:round/>
            <a:headEnd type="none" w="sm" len="sm"/>
            <a:tailEnd type="none" w="sm" len="sm"/>
          </a:ln>
        </p:spPr>
      </p:cxnSp>
      <p:sp>
        <p:nvSpPr>
          <p:cNvPr id="1240" name="Google Shape;1240;g153b77cf2a4_4_34"/>
          <p:cNvSpPr/>
          <p:nvPr/>
        </p:nvSpPr>
        <p:spPr>
          <a:xfrm>
            <a:off x="5505563" y="3847377"/>
            <a:ext cx="1132800" cy="982500"/>
          </a:xfrm>
          <a:prstGeom prst="pentagon">
            <a:avLst>
              <a:gd name="hf" fmla="val 105146"/>
              <a:gd name="vf" fmla="val 11055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g153b77cf2a4_4_34"/>
          <p:cNvSpPr/>
          <p:nvPr/>
        </p:nvSpPr>
        <p:spPr>
          <a:xfrm>
            <a:off x="5505575" y="1857564"/>
            <a:ext cx="1132800" cy="982500"/>
          </a:xfrm>
          <a:prstGeom prst="pentagon">
            <a:avLst>
              <a:gd name="hf" fmla="val 105146"/>
              <a:gd name="vf" fmla="val 11055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g153b77cf2a4_4_3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43" name="Google Shape;1243;g153b77cf2a4_4_34"/>
          <p:cNvSpPr txBox="1"/>
          <p:nvPr/>
        </p:nvSpPr>
        <p:spPr>
          <a:xfrm>
            <a:off x="1840980" y="190079"/>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RUANG LINGKUP PENILAIAN</a:t>
            </a:r>
            <a:endParaRPr sz="1400" b="0" i="0" u="none" strike="noStrike" cap="none">
              <a:solidFill>
                <a:srgbClr val="000000"/>
              </a:solidFill>
              <a:latin typeface="Arial"/>
              <a:ea typeface="Arial"/>
              <a:cs typeface="Arial"/>
              <a:sym typeface="Arial"/>
            </a:endParaRPr>
          </a:p>
        </p:txBody>
      </p:sp>
      <p:grpSp>
        <p:nvGrpSpPr>
          <p:cNvPr id="1244" name="Google Shape;1244;g153b77cf2a4_4_34"/>
          <p:cNvGrpSpPr/>
          <p:nvPr/>
        </p:nvGrpSpPr>
        <p:grpSpPr>
          <a:xfrm>
            <a:off x="9128766" y="91408"/>
            <a:ext cx="2992039" cy="72000"/>
            <a:chOff x="6319024" y="3528548"/>
            <a:chExt cx="2992039" cy="72000"/>
          </a:xfrm>
        </p:grpSpPr>
        <p:sp>
          <p:nvSpPr>
            <p:cNvPr id="1245" name="Google Shape;1245;g153b77cf2a4_4_34"/>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46" name="Google Shape;1246;g153b77cf2a4_4_34"/>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a:ea typeface="Calibri"/>
                <a:cs typeface="Calibri"/>
                <a:sym typeface="Calibri"/>
              </a:endParaRPr>
            </a:p>
          </p:txBody>
        </p:sp>
      </p:grpSp>
      <p:sp>
        <p:nvSpPr>
          <p:cNvPr id="1247" name="Google Shape;1247;g153b77cf2a4_4_3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a:ea typeface="Calibri"/>
              <a:cs typeface="Calibri"/>
              <a:sym typeface="Calibri"/>
            </a:endParaRPr>
          </a:p>
        </p:txBody>
      </p:sp>
      <p:sp>
        <p:nvSpPr>
          <p:cNvPr id="1248" name="Google Shape;1248;g153b77cf2a4_4_3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19</a:t>
            </a:fld>
            <a:endParaRPr sz="1400" b="1" i="0" u="none" strike="noStrike" cap="none">
              <a:solidFill>
                <a:srgbClr val="FFFFFF"/>
              </a:solidFill>
              <a:latin typeface="Calibri"/>
              <a:ea typeface="Calibri"/>
              <a:cs typeface="Calibri"/>
              <a:sym typeface="Calibri"/>
            </a:endParaRPr>
          </a:p>
        </p:txBody>
      </p:sp>
      <p:grpSp>
        <p:nvGrpSpPr>
          <p:cNvPr id="1249" name="Google Shape;1249;g153b77cf2a4_4_34"/>
          <p:cNvGrpSpPr/>
          <p:nvPr/>
        </p:nvGrpSpPr>
        <p:grpSpPr>
          <a:xfrm rot="10800000">
            <a:off x="8827390" y="6657748"/>
            <a:ext cx="1132890" cy="142688"/>
            <a:chOff x="7325756" y="6126083"/>
            <a:chExt cx="812224" cy="102300"/>
          </a:xfrm>
        </p:grpSpPr>
        <p:sp>
          <p:nvSpPr>
            <p:cNvPr id="1250" name="Google Shape;1250;g153b77cf2a4_4_3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1" name="Google Shape;1251;g153b77cf2a4_4_3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2" name="Google Shape;1252;g153b77cf2a4_4_3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3" name="Google Shape;1253;g153b77cf2a4_4_3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4" name="Google Shape;1254;g153b77cf2a4_4_3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pic>
        <p:nvPicPr>
          <p:cNvPr id="1255" name="Google Shape;1255;g153b77cf2a4_4_34"/>
          <p:cNvPicPr preferRelativeResize="0"/>
          <p:nvPr/>
        </p:nvPicPr>
        <p:blipFill rotWithShape="1">
          <a:blip r:embed="rId6">
            <a:alphaModFix/>
          </a:blip>
          <a:srcRect/>
          <a:stretch/>
        </p:blipFill>
        <p:spPr>
          <a:xfrm>
            <a:off x="46863" y="5261213"/>
            <a:ext cx="1794117" cy="1442988"/>
          </a:xfrm>
          <a:prstGeom prst="rect">
            <a:avLst/>
          </a:prstGeom>
          <a:noFill/>
          <a:ln>
            <a:noFill/>
          </a:ln>
        </p:spPr>
      </p:pic>
      <p:sp>
        <p:nvSpPr>
          <p:cNvPr id="1256" name="Google Shape;1256;g153b77cf2a4_4_34"/>
          <p:cNvSpPr txBox="1"/>
          <p:nvPr/>
        </p:nvSpPr>
        <p:spPr>
          <a:xfrm>
            <a:off x="337625" y="1225675"/>
            <a:ext cx="4649400" cy="2954625"/>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a:buNone/>
            </a:pPr>
            <a:endParaRPr sz="2000" b="0" i="0" u="none" strike="noStrike" cap="none">
              <a:solidFill>
                <a:srgbClr val="000000"/>
              </a:solidFill>
              <a:latin typeface="Calibri"/>
              <a:ea typeface="Calibri"/>
              <a:cs typeface="Calibri"/>
              <a:sym typeface="Calibri"/>
            </a:endParaRPr>
          </a:p>
          <a:p>
            <a:pPr marL="457200" marR="0" lvl="0" indent="-393700" algn="l" rtl="0">
              <a:lnSpc>
                <a:spcPct val="100000"/>
              </a:lnSpc>
              <a:spcBef>
                <a:spcPts val="0"/>
              </a:spcBef>
              <a:spcAft>
                <a:spcPts val="0"/>
              </a:spcAft>
              <a:buClr>
                <a:srgbClr val="385623"/>
              </a:buClr>
              <a:buSzPts val="2600"/>
              <a:buFont typeface="Calibri"/>
              <a:buChar char="●"/>
            </a:pPr>
            <a:r>
              <a:rPr lang="en-US" sz="2000" b="1" i="0" u="none" strike="noStrike" cap="none">
                <a:solidFill>
                  <a:srgbClr val="385623"/>
                </a:solidFill>
                <a:latin typeface="Calibri"/>
                <a:ea typeface="Calibri"/>
                <a:cs typeface="Calibri"/>
                <a:sym typeface="Calibri"/>
              </a:rPr>
              <a:t>Seluruh kegiatan statistik sektoral </a:t>
            </a:r>
            <a:r>
              <a:rPr lang="en-US" sz="2000" b="0" i="0" u="none" strike="noStrike" cap="none">
                <a:solidFill>
                  <a:srgbClr val="385623"/>
                </a:solidFill>
                <a:latin typeface="Calibri"/>
                <a:ea typeface="Calibri"/>
                <a:cs typeface="Calibri"/>
                <a:sym typeface="Calibri"/>
              </a:rPr>
              <a:t>di Instansi Pusat dan Pemerintahan Daerah </a:t>
            </a:r>
            <a:r>
              <a:rPr lang="en-US" sz="2000" b="1" i="0" u="none" strike="noStrike" cap="none">
                <a:solidFill>
                  <a:srgbClr val="385623"/>
                </a:solidFill>
                <a:latin typeface="Calibri"/>
                <a:ea typeface="Calibri"/>
                <a:cs typeface="Calibri"/>
                <a:sym typeface="Calibri"/>
              </a:rPr>
              <a:t>yang diselenggarakan 2 tahun terakhir.</a:t>
            </a:r>
            <a:endParaRPr sz="2000" b="1" i="0" u="none" strike="noStrike" cap="none">
              <a:solidFill>
                <a:srgbClr val="385623"/>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000" b="1" i="0" u="none" strike="noStrike" cap="none">
              <a:solidFill>
                <a:srgbClr val="385623"/>
              </a:solidFill>
              <a:latin typeface="Calibri"/>
              <a:ea typeface="Calibri"/>
              <a:cs typeface="Calibri"/>
              <a:sym typeface="Calibri"/>
            </a:endParaRPr>
          </a:p>
          <a:p>
            <a:pPr marL="457200" marR="0" lvl="0" indent="-393700" algn="l" rtl="0">
              <a:lnSpc>
                <a:spcPct val="100000"/>
              </a:lnSpc>
              <a:spcBef>
                <a:spcPts val="0"/>
              </a:spcBef>
              <a:spcAft>
                <a:spcPts val="0"/>
              </a:spcAft>
              <a:buClr>
                <a:srgbClr val="385623"/>
              </a:buClr>
              <a:buSzPts val="2600"/>
              <a:buFont typeface="Calibri"/>
              <a:buChar char="●"/>
            </a:pPr>
            <a:r>
              <a:rPr lang="en-US" sz="2000" b="0" i="0" u="none" strike="noStrike" cap="none">
                <a:solidFill>
                  <a:srgbClr val="385623"/>
                </a:solidFill>
                <a:latin typeface="Calibri"/>
                <a:ea typeface="Calibri"/>
                <a:cs typeface="Calibri"/>
                <a:sym typeface="Calibri"/>
              </a:rPr>
              <a:t>TPI memilih </a:t>
            </a:r>
            <a:r>
              <a:rPr lang="en-US" sz="2000" b="1" i="0" u="none" strike="noStrike" cap="none">
                <a:solidFill>
                  <a:srgbClr val="385623"/>
                </a:solidFill>
                <a:latin typeface="Calibri"/>
                <a:ea typeface="Calibri"/>
                <a:cs typeface="Calibri"/>
                <a:sym typeface="Calibri"/>
              </a:rPr>
              <a:t>maksimal dua</a:t>
            </a:r>
            <a:r>
              <a:rPr lang="en-US" sz="2000" b="0" i="0" u="none" strike="noStrike" cap="none">
                <a:solidFill>
                  <a:srgbClr val="385623"/>
                </a:solidFill>
                <a:latin typeface="Calibri"/>
                <a:ea typeface="Calibri"/>
                <a:cs typeface="Calibri"/>
                <a:sym typeface="Calibri"/>
              </a:rPr>
              <a:t> kegiatan statistik sektoral </a:t>
            </a:r>
            <a:r>
              <a:rPr lang="en-US" sz="2000" b="1" i="0" u="none" strike="noStrike" cap="none">
                <a:solidFill>
                  <a:srgbClr val="385623"/>
                </a:solidFill>
                <a:latin typeface="Calibri"/>
                <a:ea typeface="Calibri"/>
                <a:cs typeface="Calibri"/>
                <a:sym typeface="Calibri"/>
              </a:rPr>
              <a:t>terbaik</a:t>
            </a:r>
            <a:r>
              <a:rPr lang="en-US" sz="2000" b="0" i="0" u="none" strike="noStrike" cap="none">
                <a:solidFill>
                  <a:srgbClr val="385623"/>
                </a:solidFill>
                <a:latin typeface="Calibri"/>
                <a:ea typeface="Calibri"/>
                <a:cs typeface="Calibri"/>
                <a:sym typeface="Calibri"/>
              </a:rPr>
              <a:t> yang akan menjadi objek penilaian.</a:t>
            </a:r>
            <a:endParaRPr sz="2000" b="0" i="0" u="none" strike="noStrike" cap="none">
              <a:solidFill>
                <a:srgbClr val="385623"/>
              </a:solidFill>
              <a:latin typeface="Calibri"/>
              <a:ea typeface="Calibri"/>
              <a:cs typeface="Calibri"/>
              <a:sym typeface="Calibri"/>
            </a:endParaRPr>
          </a:p>
        </p:txBody>
      </p:sp>
      <p:pic>
        <p:nvPicPr>
          <p:cNvPr id="1238" name="Google Shape;1238;g153b77cf2a4_4_34"/>
          <p:cNvPicPr preferRelativeResize="0"/>
          <p:nvPr/>
        </p:nvPicPr>
        <p:blipFill rotWithShape="1">
          <a:blip r:embed="rId4">
            <a:alphaModFix/>
          </a:blip>
          <a:srcRect/>
          <a:stretch/>
        </p:blipFill>
        <p:spPr>
          <a:xfrm>
            <a:off x="5676687" y="3943337"/>
            <a:ext cx="790575" cy="790575"/>
          </a:xfrm>
          <a:prstGeom prst="rect">
            <a:avLst/>
          </a:prstGeom>
          <a:noFill/>
          <a:ln>
            <a:noFill/>
          </a:ln>
        </p:spPr>
      </p:pic>
      <p:pic>
        <p:nvPicPr>
          <p:cNvPr id="1239" name="Google Shape;1239;g153b77cf2a4_4_34"/>
          <p:cNvPicPr preferRelativeResize="0"/>
          <p:nvPr/>
        </p:nvPicPr>
        <p:blipFill rotWithShape="1">
          <a:blip r:embed="rId7">
            <a:alphaModFix/>
          </a:blip>
          <a:srcRect/>
          <a:stretch/>
        </p:blipFill>
        <p:spPr>
          <a:xfrm>
            <a:off x="5676712" y="1953537"/>
            <a:ext cx="790575" cy="790575"/>
          </a:xfrm>
          <a:prstGeom prst="rect">
            <a:avLst/>
          </a:prstGeom>
          <a:noFill/>
          <a:ln>
            <a:noFill/>
          </a:ln>
        </p:spPr>
      </p:pic>
      <p:cxnSp>
        <p:nvCxnSpPr>
          <p:cNvPr id="1257" name="Google Shape;1257;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1258" name="Google Shape;1258;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1259" name="Google Shape;1259;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grpSp>
        <p:nvGrpSpPr>
          <p:cNvPr id="1260" name="Google Shape;1260;g153b77cf2a4_4_34"/>
          <p:cNvGrpSpPr/>
          <p:nvPr/>
        </p:nvGrpSpPr>
        <p:grpSpPr>
          <a:xfrm>
            <a:off x="153991" y="80821"/>
            <a:ext cx="1366368" cy="982435"/>
            <a:chOff x="44944" y="216994"/>
            <a:chExt cx="1979383" cy="1423200"/>
          </a:xfrm>
        </p:grpSpPr>
        <p:sp>
          <p:nvSpPr>
            <p:cNvPr id="1261" name="Google Shape;1261;g153b77cf2a4_4_3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62" name="Google Shape;1262;g153b77cf2a4_4_34"/>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1263" name="Google Shape;1263;g153b77cf2a4_4_34" descr="Icon&#10;&#10;Description automatically generated"/>
          <p:cNvPicPr preferRelativeResize="0"/>
          <p:nvPr/>
        </p:nvPicPr>
        <p:blipFill rotWithShape="1">
          <a:blip r:embed="rId8">
            <a:alphaModFix/>
          </a:blip>
          <a:srcRect/>
          <a:stretch/>
        </p:blipFill>
        <p:spPr>
          <a:xfrm>
            <a:off x="538857" y="264568"/>
            <a:ext cx="610166" cy="610166"/>
          </a:xfrm>
          <a:prstGeom prst="rect">
            <a:avLst/>
          </a:prstGeom>
          <a:noFill/>
          <a:ln>
            <a:noFill/>
          </a:ln>
        </p:spPr>
      </p:pic>
      <p:grpSp>
        <p:nvGrpSpPr>
          <p:cNvPr id="1264" name="Google Shape;1264;g153b77cf2a4_4_34"/>
          <p:cNvGrpSpPr/>
          <p:nvPr/>
        </p:nvGrpSpPr>
        <p:grpSpPr>
          <a:xfrm>
            <a:off x="153996" y="80821"/>
            <a:ext cx="1366368" cy="982435"/>
            <a:chOff x="44952" y="216994"/>
            <a:chExt cx="1979383" cy="1423200"/>
          </a:xfrm>
        </p:grpSpPr>
        <p:sp>
          <p:nvSpPr>
            <p:cNvPr id="1265" name="Google Shape;1265;g153b77cf2a4_4_3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66" name="Google Shape;1266;g153b77cf2a4_4_34"/>
            <p:cNvSpPr/>
            <p:nvPr/>
          </p:nvSpPr>
          <p:spPr>
            <a:xfrm rot="-1458182">
              <a:off x="30179" y="748183"/>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1267" name="Google Shape;1267;g153b77cf2a4_4_34" descr="Icon&#10;&#10;Description automatically generated"/>
          <p:cNvPicPr preferRelativeResize="0"/>
          <p:nvPr/>
        </p:nvPicPr>
        <p:blipFill rotWithShape="1">
          <a:blip r:embed="rId8">
            <a:alphaModFix/>
          </a:blip>
          <a:srcRect/>
          <a:stretch/>
        </p:blipFill>
        <p:spPr>
          <a:xfrm>
            <a:off x="538857" y="264568"/>
            <a:ext cx="610166" cy="610166"/>
          </a:xfrm>
          <a:prstGeom prst="rect">
            <a:avLst/>
          </a:prstGeom>
          <a:noFill/>
          <a:ln>
            <a:noFill/>
          </a:ln>
        </p:spPr>
      </p:pic>
      <p:sp>
        <p:nvSpPr>
          <p:cNvPr id="1268" name="Google Shape;1268;g153b77cf2a4_4_34"/>
          <p:cNvSpPr/>
          <p:nvPr/>
        </p:nvSpPr>
        <p:spPr>
          <a:xfrm rot="-5400000" flipH="1">
            <a:off x="8401200" y="2574250"/>
            <a:ext cx="849900" cy="6699900"/>
          </a:xfrm>
          <a:prstGeom prst="round2SameRect">
            <a:avLst>
              <a:gd name="adj1" fmla="val 7138"/>
              <a:gd name="adj2" fmla="val 0"/>
            </a:avLst>
          </a:prstGeom>
          <a:solidFill>
            <a:srgbClr val="EBF7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9" name="Google Shape;1269;g153b77cf2a4_4_34"/>
          <p:cNvSpPr txBox="1"/>
          <p:nvPr/>
        </p:nvSpPr>
        <p:spPr>
          <a:xfrm>
            <a:off x="5581775" y="5518475"/>
            <a:ext cx="6570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33"/>
              </a:buClr>
              <a:buSzPts val="2400"/>
              <a:buFont typeface="Arial"/>
              <a:buNone/>
            </a:pPr>
            <a:r>
              <a:rPr lang="en-US" sz="2200" b="0" i="0" u="none" strike="noStrike" cap="none">
                <a:solidFill>
                  <a:srgbClr val="006633"/>
                </a:solidFill>
                <a:latin typeface="Arial Narrow"/>
                <a:ea typeface="Arial Narrow"/>
                <a:cs typeface="Arial Narrow"/>
                <a:sym typeface="Arial Narrow"/>
              </a:rPr>
              <a:t>Hasil Penilaian pada tahun 2022 merupakan baseline untuk mengetahui kondisi penyelenggaraan statistik sektoral saat ini</a:t>
            </a:r>
            <a:endParaRPr sz="2200" b="0" i="0" u="none" strike="noStrike" cap="none">
              <a:solidFill>
                <a:srgbClr val="006633"/>
              </a:solidFill>
              <a:latin typeface="Arial Narrow"/>
              <a:ea typeface="Arial Narrow"/>
              <a:cs typeface="Arial Narrow"/>
              <a:sym typeface="Arial Narrow"/>
            </a:endParaRPr>
          </a:p>
        </p:txBody>
      </p:sp>
      <p:grpSp>
        <p:nvGrpSpPr>
          <p:cNvPr id="1270" name="Google Shape;1270;g153b77cf2a4_4_34"/>
          <p:cNvGrpSpPr/>
          <p:nvPr/>
        </p:nvGrpSpPr>
        <p:grpSpPr>
          <a:xfrm>
            <a:off x="5301174" y="5498847"/>
            <a:ext cx="301450" cy="251982"/>
            <a:chOff x="2925820" y="699061"/>
            <a:chExt cx="580047" cy="460326"/>
          </a:xfrm>
        </p:grpSpPr>
        <p:sp>
          <p:nvSpPr>
            <p:cNvPr id="1271" name="Google Shape;1271;g153b77cf2a4_4_34"/>
            <p:cNvSpPr/>
            <p:nvPr/>
          </p:nvSpPr>
          <p:spPr>
            <a:xfrm>
              <a:off x="3273848"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0066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2" name="Google Shape;1272;g153b77cf2a4_4_34"/>
            <p:cNvSpPr/>
            <p:nvPr/>
          </p:nvSpPr>
          <p:spPr>
            <a:xfrm>
              <a:off x="2925820"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0066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15099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a:buNone/>
              </a:pPr>
              <a:r>
                <a:rPr lang="en-US" sz="8800" b="1">
                  <a:solidFill>
                    <a:srgbClr val="005F2E"/>
                  </a:solidFill>
                  <a:latin typeface="Century Gothic"/>
                  <a:ea typeface="Century Gothic"/>
                  <a:cs typeface="Century Gothic"/>
                  <a:sym typeface="Century Gothic"/>
                </a:rPr>
                <a:t>1</a:t>
              </a:r>
              <a:endParaRPr sz="8800" b="1" i="0" u="none" strike="noStrike" cap="none">
                <a:solidFill>
                  <a:srgbClr val="005F2E"/>
                </a:solidFill>
                <a:latin typeface="Century Gothic"/>
                <a:ea typeface="Century Gothic"/>
                <a:cs typeface="Century Gothic"/>
                <a:sym typeface="Century Gothic"/>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722297"/>
            <a:ext cx="6202362" cy="158808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Pentingnya Satu Data</a:t>
            </a:r>
            <a:endParaRP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a:ea typeface="Calibri"/>
                <a:cs typeface="Calibri"/>
                <a:sym typeface="Calibri"/>
              </a:rPr>
              <a:t>Photo by </a:t>
            </a:r>
            <a:r>
              <a:rPr lang="en-US" sz="1200"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Jason Cooper</a:t>
            </a:r>
            <a:r>
              <a:rPr lang="en-US" sz="1200">
                <a:solidFill>
                  <a:schemeClr val="accent4"/>
                </a:solidFill>
                <a:latin typeface="Calibri"/>
                <a:ea typeface="Calibri"/>
                <a:cs typeface="Calibri"/>
                <a:sym typeface="Calibri"/>
              </a:rPr>
              <a:t> on </a:t>
            </a:r>
            <a:r>
              <a:rPr lang="en-US" sz="1200" u="sng">
                <a:solidFill>
                  <a:schemeClr val="accent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Unsplash</a:t>
            </a:r>
            <a:r>
              <a:rPr lang="en-US" sz="1200">
                <a:solidFill>
                  <a:schemeClr val="accent4"/>
                </a:solidFill>
                <a:latin typeface="Calibri"/>
                <a:ea typeface="Calibri"/>
                <a:cs typeface="Calibri"/>
                <a:sym typeface="Calibri"/>
              </a:rPr>
              <a:t> </a:t>
            </a:r>
            <a:endParaRPr sz="1200">
              <a:solidFill>
                <a:schemeClr val="accent4"/>
              </a:solidFill>
              <a:latin typeface="Calibri"/>
              <a:ea typeface="Calibri"/>
              <a:cs typeface="Calibri"/>
              <a:sym typeface="Calibri"/>
            </a:endParaRPr>
          </a:p>
        </p:txBody>
      </p:sp>
    </p:spTree>
    <p:extLst>
      <p:ext uri="{BB962C8B-B14F-4D97-AF65-F5344CB8AC3E}">
        <p14:creationId xmlns:p14="http://schemas.microsoft.com/office/powerpoint/2010/main" val="2333048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325356" y="3777975"/>
            <a:ext cx="3439532" cy="830997"/>
          </a:xfrm>
          <a:prstGeom prst="rect">
            <a:avLst/>
          </a:prstGeom>
        </p:spPr>
        <p:txBody>
          <a:bodyPr wrap="none" anchor="ctr">
            <a:spAutoFit/>
          </a:bodyPr>
          <a:lstStyle/>
          <a:p>
            <a:pPr algn="r"/>
            <a:r>
              <a:rPr lang="en-US" sz="4800" b="1" dirty="0" err="1">
                <a:solidFill>
                  <a:schemeClr val="accent6">
                    <a:lumMod val="75000"/>
                  </a:schemeClr>
                </a:solidFill>
              </a:rPr>
              <a:t>Terima</a:t>
            </a:r>
            <a:r>
              <a:rPr lang="en-US" sz="4800" b="1" dirty="0">
                <a:solidFill>
                  <a:schemeClr val="accent6">
                    <a:lumMod val="75000"/>
                  </a:schemeClr>
                </a:solidFill>
              </a:rPr>
              <a:t> </a:t>
            </a:r>
            <a:r>
              <a:rPr lang="en-US" sz="4800" b="1" dirty="0" err="1">
                <a:solidFill>
                  <a:schemeClr val="accent6">
                    <a:lumMod val="75000"/>
                  </a:schemeClr>
                </a:solidFill>
              </a:rPr>
              <a:t>Kasih</a:t>
            </a:r>
            <a:endParaRPr lang="id-ID" sz="4800" b="1" dirty="0">
              <a:solidFill>
                <a:schemeClr val="accent6">
                  <a:lumMod val="75000"/>
                </a:schemeClr>
              </a:solidFill>
            </a:endParaRPr>
          </a:p>
        </p:txBody>
      </p:sp>
      <p:grpSp>
        <p:nvGrpSpPr>
          <p:cNvPr id="21" name="Group 20"/>
          <p:cNvGrpSpPr/>
          <p:nvPr/>
        </p:nvGrpSpPr>
        <p:grpSpPr>
          <a:xfrm>
            <a:off x="5380228" y="131149"/>
            <a:ext cx="3775876" cy="615553"/>
            <a:chOff x="372714" y="5732831"/>
            <a:chExt cx="3072681" cy="500916"/>
          </a:xfrm>
        </p:grpSpPr>
        <p:pic>
          <p:nvPicPr>
            <p:cNvPr id="26" name="Picture 25" descr="C:\Users\New\Desktop\1280px-Lambang_Badan_Pusat_Statistik_(BPS)_Indonesi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714" y="5790638"/>
              <a:ext cx="511595" cy="40165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933499" y="5732831"/>
              <a:ext cx="2511896" cy="500916"/>
            </a:xfrm>
            <a:prstGeom prst="rect">
              <a:avLst/>
            </a:prstGeom>
            <a:noFill/>
          </p:spPr>
          <p:txBody>
            <a:bodyPr wrap="square" rtlCol="0">
              <a:spAutoFit/>
            </a:bodyPr>
            <a:lstStyle/>
            <a:p>
              <a:r>
                <a:rPr lang="id-ID" altLang="ko-KR" sz="1700" b="1" i="1" dirty="0">
                  <a:cs typeface="Arial" pitchFamily="34" charset="0"/>
                </a:rPr>
                <a:t>BADAN PUSAT STATISTIK</a:t>
              </a:r>
            </a:p>
            <a:p>
              <a:r>
                <a:rPr lang="en-US" altLang="ko-KR" sz="1700" b="1" i="1" dirty="0">
                  <a:cs typeface="Arial" pitchFamily="34" charset="0"/>
                </a:rPr>
                <a:t>KABUPATEN KUANTAN SINGINGI</a:t>
              </a:r>
              <a:endParaRPr lang="ko-KR" altLang="en-US" sz="1700" b="1" i="1" dirty="0">
                <a:cs typeface="Arial" pitchFamily="34" charset="0"/>
              </a:endParaRPr>
            </a:p>
          </p:txBody>
        </p:sp>
      </p:grpSp>
      <p:pic>
        <p:nvPicPr>
          <p:cNvPr id="4" name="Picture Placeholder 3"/>
          <p:cNvPicPr>
            <a:picLocks noGrp="1" noChangeAspect="1"/>
          </p:cNvPicPr>
          <p:nvPr>
            <p:ph type="pic" sz="quarter" idx="19"/>
          </p:nvPr>
        </p:nvPicPr>
        <p:blipFill rotWithShape="1">
          <a:blip r:embed="rId3" cstate="print">
            <a:extLst>
              <a:ext uri="{28A0092B-C50C-407E-A947-70E740481C1C}">
                <a14:useLocalDpi xmlns:a14="http://schemas.microsoft.com/office/drawing/2010/main" val="0"/>
              </a:ext>
            </a:extLst>
          </a:blip>
          <a:srcRect l="21612" t="3411" r="15593" b="17294"/>
          <a:stretch/>
        </p:blipFill>
        <p:spPr>
          <a:xfrm>
            <a:off x="2" y="97"/>
            <a:ext cx="10316637" cy="7313295"/>
          </a:xfrm>
        </p:spPr>
      </p:pic>
      <p:sp>
        <p:nvSpPr>
          <p:cNvPr id="3" name="Rectangle 2">
            <a:extLst>
              <a:ext uri="{FF2B5EF4-FFF2-40B4-BE49-F238E27FC236}">
                <a16:creationId xmlns:a16="http://schemas.microsoft.com/office/drawing/2014/main" id="{292F9101-F14D-4A5F-9FF0-11ECB563CE2F}"/>
              </a:ext>
            </a:extLst>
          </p:cNvPr>
          <p:cNvSpPr/>
          <p:nvPr/>
        </p:nvSpPr>
        <p:spPr>
          <a:xfrm>
            <a:off x="6744149" y="1529292"/>
            <a:ext cx="6096000" cy="769441"/>
          </a:xfrm>
          <a:prstGeom prst="rect">
            <a:avLst/>
          </a:prstGeom>
        </p:spPr>
        <p:txBody>
          <a:bodyPr>
            <a:spAutoFit/>
          </a:bodyPr>
          <a:lstStyle/>
          <a:p>
            <a:r>
              <a:rPr lang="en-ID" sz="4400">
                <a:solidFill>
                  <a:schemeClr val="accent6">
                    <a:lumMod val="50000"/>
                  </a:schemeClr>
                </a:solidFill>
                <a:latin typeface="roboto"/>
              </a:rPr>
              <a:t>“Bersama Kita Bisa”</a:t>
            </a:r>
            <a:endParaRPr lang="en-ID" sz="4400">
              <a:solidFill>
                <a:schemeClr val="accent6">
                  <a:lumMod val="50000"/>
                </a:schemeClr>
              </a:solidFill>
            </a:endParaRPr>
          </a:p>
        </p:txBody>
      </p:sp>
      <p:sp>
        <p:nvSpPr>
          <p:cNvPr id="22" name="Rectangle 21">
            <a:extLst>
              <a:ext uri="{FF2B5EF4-FFF2-40B4-BE49-F238E27FC236}">
                <a16:creationId xmlns:a16="http://schemas.microsoft.com/office/drawing/2014/main" id="{3B4FF8AD-A960-4DC7-A517-6FD780704211}"/>
              </a:ext>
            </a:extLst>
          </p:cNvPr>
          <p:cNvSpPr/>
          <p:nvPr/>
        </p:nvSpPr>
        <p:spPr>
          <a:xfrm>
            <a:off x="8988886" y="2275897"/>
            <a:ext cx="2896498" cy="461665"/>
          </a:xfrm>
          <a:prstGeom prst="rect">
            <a:avLst/>
          </a:prstGeom>
        </p:spPr>
        <p:txBody>
          <a:bodyPr wrap="square">
            <a:spAutoFit/>
          </a:bodyPr>
          <a:lstStyle/>
          <a:p>
            <a:r>
              <a:rPr lang="en-ID" sz="2400" b="1" i="1">
                <a:solidFill>
                  <a:schemeClr val="accent6">
                    <a:lumMod val="75000"/>
                  </a:schemeClr>
                </a:solidFill>
                <a:latin typeface="Papyrus" panose="03070502060502030205" pitchFamily="66" charset="0"/>
              </a:rPr>
              <a:t>Together We Can</a:t>
            </a:r>
          </a:p>
        </p:txBody>
      </p:sp>
      <p:sp>
        <p:nvSpPr>
          <p:cNvPr id="23" name="Rectangle 22">
            <a:extLst>
              <a:ext uri="{FF2B5EF4-FFF2-40B4-BE49-F238E27FC236}">
                <a16:creationId xmlns:a16="http://schemas.microsoft.com/office/drawing/2014/main" id="{8236BE4D-D41A-4D5D-A1F6-6CF257485EE7}"/>
              </a:ext>
            </a:extLst>
          </p:cNvPr>
          <p:cNvSpPr/>
          <p:nvPr/>
        </p:nvSpPr>
        <p:spPr>
          <a:xfrm>
            <a:off x="8767985" y="4662615"/>
            <a:ext cx="3016542" cy="646331"/>
          </a:xfrm>
          <a:prstGeom prst="rect">
            <a:avLst/>
          </a:prstGeom>
        </p:spPr>
        <p:txBody>
          <a:bodyPr wrap="square">
            <a:spAutoFit/>
          </a:bodyPr>
          <a:lstStyle/>
          <a:p>
            <a:pPr algn="r"/>
            <a:r>
              <a:rPr lang="en-ID" dirty="0">
                <a:solidFill>
                  <a:schemeClr val="accent6">
                    <a:lumMod val="75000"/>
                  </a:schemeClr>
                </a:solidFill>
              </a:rPr>
              <a:t>https://kuansingkab.bps.go.id</a:t>
            </a:r>
          </a:p>
          <a:p>
            <a:pPr algn="r"/>
            <a:r>
              <a:rPr lang="en-US" u="sng" dirty="0">
                <a:solidFill>
                  <a:schemeClr val="accent6">
                    <a:lumMod val="75000"/>
                  </a:schemeClr>
                </a:solidFill>
                <a:hlinkClick r:id="rId4">
                  <a:extLst>
                    <a:ext uri="{A12FA001-AC4F-418D-AE19-62706E023703}">
                      <ahyp:hlinkClr xmlns:ahyp="http://schemas.microsoft.com/office/drawing/2018/hyperlinkcolor" val="tx"/>
                    </a:ext>
                  </a:extLst>
                </a:hlinkClick>
              </a:rPr>
              <a:t>bps1401@bps.go.id</a:t>
            </a:r>
            <a:endParaRPr lang="en-US" u="sng" dirty="0">
              <a:solidFill>
                <a:schemeClr val="accent6">
                  <a:lumMod val="75000"/>
                </a:schemeClr>
              </a:solidFill>
            </a:endParaRPr>
          </a:p>
        </p:txBody>
      </p:sp>
      <p:pic>
        <p:nvPicPr>
          <p:cNvPr id="24" name="Picture 23">
            <a:extLst>
              <a:ext uri="{FF2B5EF4-FFF2-40B4-BE49-F238E27FC236}">
                <a16:creationId xmlns:a16="http://schemas.microsoft.com/office/drawing/2014/main" id="{5E10B196-4C47-491A-95F0-2BF496FE0F40}"/>
              </a:ext>
            </a:extLst>
          </p:cNvPr>
          <p:cNvPicPr>
            <a:picLocks noChangeAspect="1"/>
          </p:cNvPicPr>
          <p:nvPr/>
        </p:nvPicPr>
        <p:blipFill>
          <a:blip r:embed="rId5"/>
          <a:srcRect/>
          <a:stretch/>
        </p:blipFill>
        <p:spPr>
          <a:xfrm>
            <a:off x="10467549" y="115429"/>
            <a:ext cx="1530927" cy="620377"/>
          </a:xfrm>
          <a:prstGeom prst="rect">
            <a:avLst/>
          </a:prstGeom>
        </p:spPr>
      </p:pic>
      <p:pic>
        <p:nvPicPr>
          <p:cNvPr id="25" name="Picture 24">
            <a:extLst>
              <a:ext uri="{FF2B5EF4-FFF2-40B4-BE49-F238E27FC236}">
                <a16:creationId xmlns:a16="http://schemas.microsoft.com/office/drawing/2014/main" id="{5F3E2F90-E518-466A-90ED-437A7120F75D}"/>
              </a:ext>
            </a:extLst>
          </p:cNvPr>
          <p:cNvPicPr>
            <a:picLocks noChangeAspect="1"/>
          </p:cNvPicPr>
          <p:nvPr/>
        </p:nvPicPr>
        <p:blipFill>
          <a:blip r:embed="rId6"/>
          <a:stretch>
            <a:fillRect/>
          </a:stretch>
        </p:blipFill>
        <p:spPr>
          <a:xfrm>
            <a:off x="10776857" y="5914876"/>
            <a:ext cx="1415143" cy="939820"/>
          </a:xfrm>
          <a:prstGeom prst="rect">
            <a:avLst/>
          </a:prstGeom>
        </p:spPr>
      </p:pic>
    </p:spTree>
    <p:extLst>
      <p:ext uri="{BB962C8B-B14F-4D97-AF65-F5344CB8AC3E}">
        <p14:creationId xmlns:p14="http://schemas.microsoft.com/office/powerpoint/2010/main" val="190733927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p:nvPr/>
        </p:nvSpPr>
        <p:spPr>
          <a:xfrm rot="-5400000">
            <a:off x="6806823" y="1475647"/>
            <a:ext cx="270000" cy="10500358"/>
          </a:xfrm>
          <a:prstGeom prst="round2SameRect">
            <a:avLst>
              <a:gd name="adj1" fmla="val 45613"/>
              <a:gd name="adj2" fmla="val 0"/>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5" name="Google Shape;555;p20"/>
          <p:cNvSpPr txBox="1">
            <a:spLocks noGrp="1"/>
          </p:cNvSpPr>
          <p:nvPr>
            <p:ph type="sldNum" idx="12"/>
          </p:nvPr>
        </p:nvSpPr>
        <p:spPr>
          <a:xfrm>
            <a:off x="11774774" y="6546850"/>
            <a:ext cx="4426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a:buNone/>
            </a:pPr>
            <a:fld id="{00000000-1234-1234-1234-123412341234}" type="slidenum">
              <a:rPr lang="en-US" sz="1400" b="1" i="0" u="none" strike="noStrike" cap="none">
                <a:solidFill>
                  <a:srgbClr val="FFFFFF"/>
                </a:solidFill>
                <a:latin typeface="Calibri"/>
                <a:ea typeface="Calibri"/>
                <a:cs typeface="Calibri"/>
                <a:sym typeface="Calibri"/>
              </a:rPr>
              <a:t>3</a:t>
            </a:fld>
            <a:endParaRPr sz="1400" b="1" i="0" u="none" strike="noStrike" cap="none">
              <a:solidFill>
                <a:srgbClr val="FFFFFF"/>
              </a:solidFill>
              <a:latin typeface="Calibri"/>
              <a:ea typeface="Calibri"/>
              <a:cs typeface="Calibri"/>
              <a:sym typeface="Calibri"/>
            </a:endParaRPr>
          </a:p>
        </p:txBody>
      </p:sp>
      <p:grpSp>
        <p:nvGrpSpPr>
          <p:cNvPr id="556" name="Google Shape;556;p20"/>
          <p:cNvGrpSpPr/>
          <p:nvPr/>
        </p:nvGrpSpPr>
        <p:grpSpPr>
          <a:xfrm rot="10800000">
            <a:off x="644751" y="6670609"/>
            <a:ext cx="876850" cy="110431"/>
            <a:chOff x="7325756" y="6126083"/>
            <a:chExt cx="812214" cy="102290"/>
          </a:xfrm>
        </p:grpSpPr>
        <p:sp>
          <p:nvSpPr>
            <p:cNvPr id="557" name="Google Shape;557;p20"/>
            <p:cNvSpPr/>
            <p:nvPr/>
          </p:nvSpPr>
          <p:spPr>
            <a:xfrm>
              <a:off x="7325756"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a:buNone/>
              </a:pPr>
              <a:endParaRPr sz="1799" b="0" i="0" u="none" strike="noStrike" cap="none">
                <a:solidFill>
                  <a:srgbClr val="FFFFFF"/>
                </a:solidFill>
                <a:latin typeface="Calibri"/>
                <a:ea typeface="Calibri"/>
                <a:cs typeface="Calibri"/>
                <a:sym typeface="Calibri"/>
              </a:endParaRPr>
            </a:p>
          </p:txBody>
        </p:sp>
        <p:sp>
          <p:nvSpPr>
            <p:cNvPr id="558" name="Google Shape;558;p20"/>
            <p:cNvSpPr/>
            <p:nvPr/>
          </p:nvSpPr>
          <p:spPr>
            <a:xfrm>
              <a:off x="8035680"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a:buNone/>
              </a:pPr>
              <a:endParaRPr sz="1799" b="0" i="0" u="none" strike="noStrike" cap="none">
                <a:solidFill>
                  <a:srgbClr val="FFFFFF"/>
                </a:solidFill>
                <a:latin typeface="Calibri"/>
                <a:ea typeface="Calibri"/>
                <a:cs typeface="Calibri"/>
                <a:sym typeface="Calibri"/>
              </a:endParaRPr>
            </a:p>
          </p:txBody>
        </p:sp>
        <p:sp>
          <p:nvSpPr>
            <p:cNvPr id="559" name="Google Shape;559;p20"/>
            <p:cNvSpPr/>
            <p:nvPr/>
          </p:nvSpPr>
          <p:spPr>
            <a:xfrm>
              <a:off x="7503237"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a:buNone/>
              </a:pPr>
              <a:endParaRPr sz="1799" b="0" i="0" u="none" strike="noStrike" cap="none">
                <a:solidFill>
                  <a:srgbClr val="FFFFFF"/>
                </a:solidFill>
                <a:latin typeface="Calibri"/>
                <a:ea typeface="Calibri"/>
                <a:cs typeface="Calibri"/>
                <a:sym typeface="Calibri"/>
              </a:endParaRPr>
            </a:p>
          </p:txBody>
        </p:sp>
        <p:sp>
          <p:nvSpPr>
            <p:cNvPr id="560" name="Google Shape;560;p20"/>
            <p:cNvSpPr/>
            <p:nvPr/>
          </p:nvSpPr>
          <p:spPr>
            <a:xfrm>
              <a:off x="7680718"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a:buNone/>
              </a:pPr>
              <a:endParaRPr sz="1799" b="0" i="0" u="none" strike="noStrike" cap="none">
                <a:solidFill>
                  <a:srgbClr val="FFFFFF"/>
                </a:solidFill>
                <a:latin typeface="Calibri"/>
                <a:ea typeface="Calibri"/>
                <a:cs typeface="Calibri"/>
                <a:sym typeface="Calibri"/>
              </a:endParaRPr>
            </a:p>
          </p:txBody>
        </p:sp>
        <p:sp>
          <p:nvSpPr>
            <p:cNvPr id="561" name="Google Shape;561;p20"/>
            <p:cNvSpPr/>
            <p:nvPr/>
          </p:nvSpPr>
          <p:spPr>
            <a:xfrm>
              <a:off x="7858199"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a:buNone/>
              </a:pPr>
              <a:endParaRPr sz="1799" b="0" i="0" u="none" strike="noStrike" cap="none">
                <a:solidFill>
                  <a:srgbClr val="FFFFFF"/>
                </a:solidFill>
                <a:latin typeface="Calibri"/>
                <a:ea typeface="Calibri"/>
                <a:cs typeface="Calibri"/>
                <a:sym typeface="Calibri"/>
              </a:endParaRPr>
            </a:p>
          </p:txBody>
        </p:sp>
      </p:grpSp>
      <p:sp>
        <p:nvSpPr>
          <p:cNvPr id="562" name="Google Shape;562;p20"/>
          <p:cNvSpPr/>
          <p:nvPr/>
        </p:nvSpPr>
        <p:spPr>
          <a:xfrm>
            <a:off x="-2334" y="197612"/>
            <a:ext cx="108000" cy="864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0"/>
          <p:cNvSpPr/>
          <p:nvPr/>
        </p:nvSpPr>
        <p:spPr>
          <a:xfrm rot="5400000">
            <a:off x="10715" y="395613"/>
            <a:ext cx="864000" cy="468000"/>
          </a:xfrm>
          <a:prstGeom prst="round2SameRect">
            <a:avLst>
              <a:gd name="adj1" fmla="val 42253"/>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4" name="Google Shape;564;p20" descr="Text&#10;&#10;Description automatically generated"/>
          <p:cNvPicPr preferRelativeResize="0"/>
          <p:nvPr/>
        </p:nvPicPr>
        <p:blipFill rotWithShape="1">
          <a:blip r:embed="rId3">
            <a:alphaModFix/>
          </a:blip>
          <a:srcRect/>
          <a:stretch/>
        </p:blipFill>
        <p:spPr>
          <a:xfrm>
            <a:off x="10117392" y="89785"/>
            <a:ext cx="1981641" cy="1311590"/>
          </a:xfrm>
          <a:prstGeom prst="rect">
            <a:avLst/>
          </a:prstGeom>
          <a:noFill/>
          <a:ln>
            <a:noFill/>
          </a:ln>
        </p:spPr>
      </p:pic>
      <p:sp>
        <p:nvSpPr>
          <p:cNvPr id="565" name="Google Shape;565;p20"/>
          <p:cNvSpPr txBox="1"/>
          <p:nvPr/>
        </p:nvSpPr>
        <p:spPr>
          <a:xfrm>
            <a:off x="755181" y="359612"/>
            <a:ext cx="8329187"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00"/>
              </a:buClr>
              <a:buSzPts val="3600"/>
              <a:buFont typeface="Arial"/>
              <a:buNone/>
            </a:pPr>
            <a:r>
              <a:rPr lang="en-US" sz="3600" b="0" i="0" u="none" strike="noStrike" cap="none">
                <a:solidFill>
                  <a:srgbClr val="FFFF00"/>
                </a:solidFill>
                <a:latin typeface="Libre Franklin Medium"/>
                <a:ea typeface="Libre Franklin Medium"/>
                <a:cs typeface="Libre Franklin Medium"/>
                <a:sym typeface="Libre Franklin Medium"/>
              </a:rPr>
              <a:t>PENTINGNYA STATISTIK </a:t>
            </a:r>
            <a:r>
              <a:rPr lang="en-US" sz="3600" b="0" i="0" u="none" strike="noStrike" cap="none">
                <a:solidFill>
                  <a:srgbClr val="FFFFFF"/>
                </a:solidFill>
                <a:latin typeface="Libre Franklin Medium"/>
                <a:ea typeface="Libre Franklin Medium"/>
                <a:cs typeface="Libre Franklin Medium"/>
                <a:sym typeface="Libre Franklin Medium"/>
              </a:rPr>
              <a:t>DALAM PEMBANGUNAN</a:t>
            </a:r>
            <a:endParaRPr sz="1400" b="0" i="0" u="none" strike="noStrike" cap="none">
              <a:solidFill>
                <a:srgbClr val="000000"/>
              </a:solidFill>
              <a:latin typeface="Arial"/>
              <a:ea typeface="Arial"/>
              <a:cs typeface="Arial"/>
              <a:sym typeface="Arial"/>
            </a:endParaRPr>
          </a:p>
        </p:txBody>
      </p:sp>
      <p:sp>
        <p:nvSpPr>
          <p:cNvPr id="566" name="Google Shape;566;p20"/>
          <p:cNvSpPr/>
          <p:nvPr/>
        </p:nvSpPr>
        <p:spPr>
          <a:xfrm rot="10800000" flipH="1">
            <a:off x="4074160" y="1624324"/>
            <a:ext cx="4043680" cy="4043680"/>
          </a:xfrm>
          <a:prstGeom prst="ellipse">
            <a:avLst/>
          </a:pr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7" name="Google Shape;567;p20"/>
          <p:cNvSpPr/>
          <p:nvPr/>
        </p:nvSpPr>
        <p:spPr>
          <a:xfrm>
            <a:off x="4030616" y="1872090"/>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8" name="Google Shape;568;p20"/>
          <p:cNvSpPr/>
          <p:nvPr/>
        </p:nvSpPr>
        <p:spPr>
          <a:xfrm>
            <a:off x="7393842" y="1902586"/>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 name="Google Shape;569;p20"/>
          <p:cNvSpPr/>
          <p:nvPr/>
        </p:nvSpPr>
        <p:spPr>
          <a:xfrm>
            <a:off x="7393842" y="4572104"/>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0" name="Google Shape;570;p20"/>
          <p:cNvSpPr/>
          <p:nvPr/>
        </p:nvSpPr>
        <p:spPr>
          <a:xfrm>
            <a:off x="4030616" y="4572104"/>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1" name="Google Shape;571;p20"/>
          <p:cNvSpPr/>
          <p:nvPr/>
        </p:nvSpPr>
        <p:spPr>
          <a:xfrm rot="5400000">
            <a:off x="5957118" y="1514233"/>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2" name="Google Shape;572;p20"/>
          <p:cNvSpPr/>
          <p:nvPr/>
        </p:nvSpPr>
        <p:spPr>
          <a:xfrm rot="10800000">
            <a:off x="7978958" y="3531436"/>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3" name="Google Shape;573;p20"/>
          <p:cNvSpPr/>
          <p:nvPr/>
        </p:nvSpPr>
        <p:spPr>
          <a:xfrm rot="-5400000">
            <a:off x="5957120" y="5549338"/>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4" name="Google Shape;574;p20"/>
          <p:cNvSpPr/>
          <p:nvPr/>
        </p:nvSpPr>
        <p:spPr>
          <a:xfrm flipH="1">
            <a:off x="3935279" y="3531435"/>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5" name="Google Shape;575;p20"/>
          <p:cNvSpPr txBox="1"/>
          <p:nvPr/>
        </p:nvSpPr>
        <p:spPr>
          <a:xfrm>
            <a:off x="930286" y="2370079"/>
            <a:ext cx="2887706" cy="84023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1D70B7"/>
              </a:buClr>
              <a:buSzPts val="1800"/>
              <a:buFont typeface="Arial"/>
              <a:buNone/>
            </a:pPr>
            <a:r>
              <a:rPr lang="en-US" sz="1800" b="0" i="1" u="none" strike="noStrike" cap="none">
                <a:solidFill>
                  <a:srgbClr val="FFFFFF"/>
                </a:solidFill>
                <a:latin typeface="Calibri"/>
                <a:ea typeface="Calibri"/>
                <a:cs typeface="Calibri"/>
                <a:sym typeface="Calibri"/>
              </a:rPr>
              <a:t>Sebagai </a:t>
            </a:r>
            <a:r>
              <a:rPr lang="en-US" sz="1800" b="1" i="1" u="none" strike="noStrike" cap="none">
                <a:solidFill>
                  <a:srgbClr val="FFFF00"/>
                </a:solidFill>
                <a:latin typeface="Calibri"/>
                <a:ea typeface="Calibri"/>
                <a:cs typeface="Calibri"/>
                <a:sym typeface="Calibri"/>
              </a:rPr>
              <a:t>dasar informasi dalam penyusunan rencana kebijakan </a:t>
            </a:r>
            <a:r>
              <a:rPr lang="en-US" sz="1800" b="0" i="1" u="none" strike="noStrike" cap="none">
                <a:solidFill>
                  <a:srgbClr val="FFFFFF"/>
                </a:solidFill>
                <a:latin typeface="Calibri"/>
                <a:ea typeface="Calibri"/>
                <a:cs typeface="Calibri"/>
                <a:sym typeface="Calibri"/>
              </a:rPr>
              <a:t>pembangunan</a:t>
            </a:r>
            <a:endParaRPr sz="1400" b="0" i="0" u="none" strike="noStrike" cap="none">
              <a:solidFill>
                <a:srgbClr val="000000"/>
              </a:solidFill>
              <a:latin typeface="Arial"/>
              <a:ea typeface="Arial"/>
              <a:cs typeface="Arial"/>
              <a:sym typeface="Arial"/>
            </a:endParaRPr>
          </a:p>
        </p:txBody>
      </p:sp>
      <p:cxnSp>
        <p:nvCxnSpPr>
          <p:cNvPr id="576" name="Google Shape;576;p20"/>
          <p:cNvCxnSpPr/>
          <p:nvPr/>
        </p:nvCxnSpPr>
        <p:spPr>
          <a:xfrm rot="10800000">
            <a:off x="843940" y="2296942"/>
            <a:ext cx="3135277" cy="0"/>
          </a:xfrm>
          <a:prstGeom prst="straightConnector1">
            <a:avLst/>
          </a:prstGeom>
          <a:noFill/>
          <a:ln w="9525" cap="flat" cmpd="sng">
            <a:solidFill>
              <a:srgbClr val="92D050"/>
            </a:solidFill>
            <a:prstDash val="solid"/>
            <a:miter lim="800000"/>
            <a:headEnd type="none" w="sm" len="sm"/>
            <a:tailEnd type="oval" w="lg" len="lg"/>
          </a:ln>
        </p:spPr>
      </p:cxnSp>
      <p:sp>
        <p:nvSpPr>
          <p:cNvPr id="577" name="Google Shape;577;p20"/>
          <p:cNvSpPr txBox="1"/>
          <p:nvPr/>
        </p:nvSpPr>
        <p:spPr>
          <a:xfrm flipH="1">
            <a:off x="8256722" y="2344109"/>
            <a:ext cx="3090342" cy="1089529"/>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1D70B7"/>
              </a:buClr>
              <a:buSzPts val="1800"/>
              <a:buFont typeface="Arial"/>
              <a:buNone/>
            </a:pPr>
            <a:r>
              <a:rPr lang="en-US" sz="1800" b="0" i="1" u="none" strike="noStrike" cap="none">
                <a:solidFill>
                  <a:srgbClr val="FFFFFF"/>
                </a:solidFill>
                <a:latin typeface="Calibri"/>
                <a:ea typeface="Calibri"/>
                <a:cs typeface="Calibri"/>
                <a:sym typeface="Calibri"/>
              </a:rPr>
              <a:t>Sebagai </a:t>
            </a:r>
            <a:r>
              <a:rPr lang="en-US" sz="1800" b="1" i="1" u="none" strike="noStrike" cap="none">
                <a:solidFill>
                  <a:srgbClr val="FFFF00"/>
                </a:solidFill>
                <a:latin typeface="Calibri"/>
                <a:ea typeface="Calibri"/>
                <a:cs typeface="Calibri"/>
                <a:sym typeface="Calibri"/>
              </a:rPr>
              <a:t>panduan dalam pelaksanaan pembangunan </a:t>
            </a:r>
            <a:r>
              <a:rPr lang="en-US" sz="1800" b="0" i="1" u="none" strike="noStrike" cap="none">
                <a:solidFill>
                  <a:srgbClr val="FFFFFF"/>
                </a:solidFill>
                <a:latin typeface="Calibri"/>
                <a:ea typeface="Calibri"/>
                <a:cs typeface="Calibri"/>
                <a:sym typeface="Calibri"/>
              </a:rPr>
              <a:t>yang sesuai dengan tujuan dan sasaran yang telah ditetapkan</a:t>
            </a:r>
            <a:endParaRPr sz="1400" b="0" i="0" u="none" strike="noStrike" cap="none">
              <a:solidFill>
                <a:srgbClr val="000000"/>
              </a:solidFill>
              <a:latin typeface="Arial"/>
              <a:ea typeface="Arial"/>
              <a:cs typeface="Arial"/>
              <a:sym typeface="Arial"/>
            </a:endParaRPr>
          </a:p>
        </p:txBody>
      </p:sp>
      <p:cxnSp>
        <p:nvCxnSpPr>
          <p:cNvPr id="578" name="Google Shape;578;p20"/>
          <p:cNvCxnSpPr/>
          <p:nvPr/>
        </p:nvCxnSpPr>
        <p:spPr>
          <a:xfrm rot="10800000" flipH="1">
            <a:off x="8270588" y="2296942"/>
            <a:ext cx="3186676" cy="30496"/>
          </a:xfrm>
          <a:prstGeom prst="straightConnector1">
            <a:avLst/>
          </a:prstGeom>
          <a:noFill/>
          <a:ln w="9525" cap="flat" cmpd="sng">
            <a:solidFill>
              <a:srgbClr val="92D050"/>
            </a:solidFill>
            <a:prstDash val="solid"/>
            <a:miter lim="800000"/>
            <a:headEnd type="none" w="sm" len="sm"/>
            <a:tailEnd type="oval" w="lg" len="lg"/>
          </a:ln>
        </p:spPr>
      </p:cxnSp>
      <p:sp>
        <p:nvSpPr>
          <p:cNvPr id="579" name="Google Shape;579;p20"/>
          <p:cNvSpPr txBox="1"/>
          <p:nvPr/>
        </p:nvSpPr>
        <p:spPr>
          <a:xfrm flipH="1">
            <a:off x="8412479" y="5073750"/>
            <a:ext cx="2934584" cy="1089529"/>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1D70B7"/>
              </a:buClr>
              <a:buSzPts val="1800"/>
              <a:buFont typeface="Arial"/>
              <a:buNone/>
            </a:pPr>
            <a:r>
              <a:rPr lang="en-US" sz="1800" b="0" i="1" u="none" strike="noStrike" cap="none">
                <a:solidFill>
                  <a:srgbClr val="FFFFFF"/>
                </a:solidFill>
                <a:latin typeface="Calibri"/>
                <a:ea typeface="Calibri"/>
                <a:cs typeface="Calibri"/>
                <a:sym typeface="Calibri"/>
              </a:rPr>
              <a:t>Sebagai </a:t>
            </a:r>
            <a:r>
              <a:rPr lang="en-US" sz="1800" b="1" i="1" u="none" strike="noStrike" cap="none">
                <a:solidFill>
                  <a:srgbClr val="FFFF00"/>
                </a:solidFill>
                <a:latin typeface="Calibri"/>
                <a:ea typeface="Calibri"/>
                <a:cs typeface="Calibri"/>
                <a:sym typeface="Calibri"/>
              </a:rPr>
              <a:t>acuan dalam pengukuran efektivitas dan dampak</a:t>
            </a:r>
            <a:r>
              <a:rPr lang="en-US" sz="1800" b="1" i="1" u="none" strike="noStrike" cap="none">
                <a:solidFill>
                  <a:srgbClr val="FFC000"/>
                </a:solidFill>
                <a:latin typeface="Calibri"/>
                <a:ea typeface="Calibri"/>
                <a:cs typeface="Calibri"/>
                <a:sym typeface="Calibri"/>
              </a:rPr>
              <a:t> </a:t>
            </a:r>
            <a:r>
              <a:rPr lang="en-US" sz="1800" b="0" i="1" u="none" strike="noStrike" cap="none">
                <a:solidFill>
                  <a:srgbClr val="FFFFFF"/>
                </a:solidFill>
                <a:latin typeface="Calibri"/>
                <a:ea typeface="Calibri"/>
                <a:cs typeface="Calibri"/>
                <a:sym typeface="Calibri"/>
              </a:rPr>
              <a:t>dari pencapaian pembangunan </a:t>
            </a:r>
            <a:endParaRPr sz="1400" b="0" i="0" u="none" strike="noStrike" cap="none">
              <a:solidFill>
                <a:srgbClr val="000000"/>
              </a:solidFill>
              <a:latin typeface="Arial"/>
              <a:ea typeface="Arial"/>
              <a:cs typeface="Arial"/>
              <a:sym typeface="Arial"/>
            </a:endParaRPr>
          </a:p>
        </p:txBody>
      </p:sp>
      <p:cxnSp>
        <p:nvCxnSpPr>
          <p:cNvPr id="580" name="Google Shape;580;p20"/>
          <p:cNvCxnSpPr/>
          <p:nvPr/>
        </p:nvCxnSpPr>
        <p:spPr>
          <a:xfrm>
            <a:off x="8270588" y="4996956"/>
            <a:ext cx="3186676" cy="5674"/>
          </a:xfrm>
          <a:prstGeom prst="straightConnector1">
            <a:avLst/>
          </a:prstGeom>
          <a:noFill/>
          <a:ln w="9525" cap="flat" cmpd="sng">
            <a:solidFill>
              <a:srgbClr val="92D050"/>
            </a:solidFill>
            <a:prstDash val="solid"/>
            <a:miter lim="800000"/>
            <a:headEnd type="none" w="sm" len="sm"/>
            <a:tailEnd type="oval" w="lg" len="lg"/>
          </a:ln>
        </p:spPr>
      </p:cxnSp>
      <p:sp>
        <p:nvSpPr>
          <p:cNvPr id="581" name="Google Shape;581;p20"/>
          <p:cNvSpPr/>
          <p:nvPr/>
        </p:nvSpPr>
        <p:spPr>
          <a:xfrm>
            <a:off x="930286" y="4257042"/>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a:buNone/>
            </a:pPr>
            <a:r>
              <a:rPr lang="en-US" sz="1800" b="1" i="0" u="none" strike="noStrike" cap="none">
                <a:solidFill>
                  <a:srgbClr val="FFFF00"/>
                </a:solidFill>
                <a:latin typeface="Calibri"/>
                <a:ea typeface="Calibri"/>
                <a:cs typeface="Calibri"/>
                <a:sym typeface="Calibri"/>
              </a:rPr>
              <a:t>PENGENDALIAN</a:t>
            </a:r>
            <a:r>
              <a:rPr lang="en-US" sz="1800" b="1" i="0" u="none" strike="noStrike" cap="none">
                <a:solidFill>
                  <a:srgbClr val="FFFFFF"/>
                </a:solidFill>
                <a:latin typeface="Calibri"/>
                <a:ea typeface="Calibri"/>
                <a:cs typeface="Calibri"/>
                <a:sym typeface="Calibri"/>
              </a:rPr>
              <a:t> PEMBANGUNAN</a:t>
            </a:r>
            <a:endParaRPr sz="1800" b="1" i="0" u="none" strike="noStrike" cap="none">
              <a:solidFill>
                <a:srgbClr val="FFFFFF"/>
              </a:solidFill>
              <a:latin typeface="Calibri"/>
              <a:ea typeface="Calibri"/>
              <a:cs typeface="Calibri"/>
              <a:sym typeface="Calibri"/>
            </a:endParaRPr>
          </a:p>
        </p:txBody>
      </p:sp>
      <p:sp>
        <p:nvSpPr>
          <p:cNvPr id="582" name="Google Shape;582;p20"/>
          <p:cNvSpPr txBox="1"/>
          <p:nvPr/>
        </p:nvSpPr>
        <p:spPr>
          <a:xfrm>
            <a:off x="930286" y="5073749"/>
            <a:ext cx="3143874" cy="1089529"/>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1D70B7"/>
              </a:buClr>
              <a:buSzPts val="1800"/>
              <a:buFont typeface="Arial"/>
              <a:buNone/>
            </a:pPr>
            <a:r>
              <a:rPr lang="en-US" sz="1800" b="0" i="1" u="none" strike="noStrike" cap="none">
                <a:solidFill>
                  <a:srgbClr val="FFFFFF"/>
                </a:solidFill>
                <a:latin typeface="Calibri"/>
                <a:ea typeface="Calibri"/>
                <a:cs typeface="Calibri"/>
                <a:sym typeface="Calibri"/>
              </a:rPr>
              <a:t>Sebagai </a:t>
            </a:r>
            <a:r>
              <a:rPr lang="en-US" sz="1800" b="1" i="1" u="none" strike="noStrike" cap="none">
                <a:solidFill>
                  <a:srgbClr val="FFFF00"/>
                </a:solidFill>
                <a:latin typeface="Calibri"/>
                <a:ea typeface="Calibri"/>
                <a:cs typeface="Calibri"/>
                <a:sym typeface="Calibri"/>
              </a:rPr>
              <a:t>panduan dalam penentuan batasan-batasan </a:t>
            </a:r>
            <a:r>
              <a:rPr lang="en-US" sz="1800" b="0" i="1" u="none" strike="noStrike" cap="none">
                <a:solidFill>
                  <a:srgbClr val="FFFFFF"/>
                </a:solidFill>
                <a:latin typeface="Calibri"/>
                <a:ea typeface="Calibri"/>
                <a:cs typeface="Calibri"/>
                <a:sym typeface="Calibri"/>
              </a:rPr>
              <a:t>untuk menjamin ketercapaian pembangunan</a:t>
            </a:r>
            <a:endParaRPr sz="1400" b="0" i="0" u="none" strike="noStrike" cap="none">
              <a:solidFill>
                <a:srgbClr val="000000"/>
              </a:solidFill>
              <a:latin typeface="Arial"/>
              <a:ea typeface="Arial"/>
              <a:cs typeface="Arial"/>
              <a:sym typeface="Arial"/>
            </a:endParaRPr>
          </a:p>
        </p:txBody>
      </p:sp>
      <p:cxnSp>
        <p:nvCxnSpPr>
          <p:cNvPr id="583" name="Google Shape;583;p20"/>
          <p:cNvCxnSpPr/>
          <p:nvPr/>
        </p:nvCxnSpPr>
        <p:spPr>
          <a:xfrm rot="10800000">
            <a:off x="843940" y="5002630"/>
            <a:ext cx="3064476" cy="14610"/>
          </a:xfrm>
          <a:prstGeom prst="straightConnector1">
            <a:avLst/>
          </a:prstGeom>
          <a:noFill/>
          <a:ln w="9525" cap="flat" cmpd="sng">
            <a:solidFill>
              <a:srgbClr val="92D050"/>
            </a:solidFill>
            <a:prstDash val="solid"/>
            <a:miter lim="800000"/>
            <a:headEnd type="none" w="sm" len="sm"/>
            <a:tailEnd type="oval" w="lg" len="lg"/>
          </a:ln>
        </p:spPr>
      </p:cxnSp>
      <p:sp>
        <p:nvSpPr>
          <p:cNvPr id="584" name="Google Shape;584;p20"/>
          <p:cNvSpPr/>
          <p:nvPr/>
        </p:nvSpPr>
        <p:spPr>
          <a:xfrm>
            <a:off x="930286" y="1557491"/>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a:buNone/>
            </a:pPr>
            <a:r>
              <a:rPr lang="en-US" sz="1800" b="1" i="0" u="none" strike="noStrike" cap="none">
                <a:solidFill>
                  <a:srgbClr val="FFFF00"/>
                </a:solidFill>
                <a:latin typeface="Calibri"/>
                <a:ea typeface="Calibri"/>
                <a:cs typeface="Calibri"/>
                <a:sym typeface="Calibri"/>
              </a:rPr>
              <a:t>PERENCANAAN </a:t>
            </a:r>
            <a:r>
              <a:rPr lang="en-US" sz="1800" b="1" i="0" u="none" strike="noStrike" cap="none">
                <a:solidFill>
                  <a:srgbClr val="FFFFFF"/>
                </a:solidFill>
                <a:latin typeface="Calibri"/>
                <a:ea typeface="Calibri"/>
                <a:cs typeface="Calibri"/>
                <a:sym typeface="Calibri"/>
              </a:rPr>
              <a:t>PEMBANGUNAN</a:t>
            </a:r>
            <a:endParaRPr sz="1800" b="1" i="0" u="none" strike="noStrike" cap="none">
              <a:solidFill>
                <a:srgbClr val="FFFFFF"/>
              </a:solidFill>
              <a:latin typeface="Calibri"/>
              <a:ea typeface="Calibri"/>
              <a:cs typeface="Calibri"/>
              <a:sym typeface="Calibri"/>
            </a:endParaRPr>
          </a:p>
        </p:txBody>
      </p:sp>
      <p:sp>
        <p:nvSpPr>
          <p:cNvPr id="585" name="Google Shape;585;p20"/>
          <p:cNvSpPr/>
          <p:nvPr/>
        </p:nvSpPr>
        <p:spPr>
          <a:xfrm>
            <a:off x="9280150" y="1557491"/>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a:buNone/>
            </a:pPr>
            <a:r>
              <a:rPr lang="en-US" sz="1800" b="1" i="0" u="none" strike="noStrike" cap="none">
                <a:solidFill>
                  <a:srgbClr val="FFFF00"/>
                </a:solidFill>
                <a:latin typeface="Calibri"/>
                <a:ea typeface="Calibri"/>
                <a:cs typeface="Calibri"/>
                <a:sym typeface="Calibri"/>
              </a:rPr>
              <a:t>PELAKSANAAN</a:t>
            </a:r>
            <a:r>
              <a:rPr lang="en-US" sz="1800" b="1" i="0" u="none" strike="noStrike" cap="none">
                <a:solidFill>
                  <a:srgbClr val="FFFFFF"/>
                </a:solidFill>
                <a:latin typeface="Calibri"/>
                <a:ea typeface="Calibri"/>
                <a:cs typeface="Calibri"/>
                <a:sym typeface="Calibri"/>
              </a:rPr>
              <a:t> PEMBANGUNAN</a:t>
            </a:r>
            <a:endParaRPr sz="1800" b="1" i="0" u="none" strike="noStrike" cap="none">
              <a:solidFill>
                <a:srgbClr val="FFFFFF"/>
              </a:solidFill>
              <a:latin typeface="Calibri"/>
              <a:ea typeface="Calibri"/>
              <a:cs typeface="Calibri"/>
              <a:sym typeface="Calibri"/>
            </a:endParaRPr>
          </a:p>
        </p:txBody>
      </p:sp>
      <p:sp>
        <p:nvSpPr>
          <p:cNvPr id="586" name="Google Shape;586;p20"/>
          <p:cNvSpPr/>
          <p:nvPr/>
        </p:nvSpPr>
        <p:spPr>
          <a:xfrm>
            <a:off x="9280150" y="4265147"/>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a:buNone/>
            </a:pPr>
            <a:r>
              <a:rPr lang="en-US" sz="1800" b="1" i="0" u="none" strike="noStrike" cap="none">
                <a:solidFill>
                  <a:srgbClr val="FFFF00"/>
                </a:solidFill>
                <a:latin typeface="Calibri"/>
                <a:ea typeface="Calibri"/>
                <a:cs typeface="Calibri"/>
                <a:sym typeface="Calibri"/>
              </a:rPr>
              <a:t>EVALUASI</a:t>
            </a:r>
            <a:r>
              <a:rPr lang="en-US" sz="1800" b="1" i="0" u="none" strike="noStrike" cap="none">
                <a:solidFill>
                  <a:srgbClr val="FFFFFF"/>
                </a:solidFill>
                <a:latin typeface="Calibri"/>
                <a:ea typeface="Calibri"/>
                <a:cs typeface="Calibri"/>
                <a:sym typeface="Calibri"/>
              </a:rPr>
              <a:t> PEMBANGUNAN</a:t>
            </a:r>
            <a:endParaRPr sz="1800" b="1" i="0" u="none" strike="noStrike" cap="none">
              <a:solidFill>
                <a:srgbClr val="FFFFFF"/>
              </a:solidFill>
              <a:latin typeface="Calibri"/>
              <a:ea typeface="Calibri"/>
              <a:cs typeface="Calibri"/>
              <a:sym typeface="Calibri"/>
            </a:endParaRPr>
          </a:p>
        </p:txBody>
      </p:sp>
      <p:grpSp>
        <p:nvGrpSpPr>
          <p:cNvPr id="587" name="Google Shape;587;p20"/>
          <p:cNvGrpSpPr/>
          <p:nvPr/>
        </p:nvGrpSpPr>
        <p:grpSpPr>
          <a:xfrm>
            <a:off x="5034155" y="2072933"/>
            <a:ext cx="2209040" cy="2292763"/>
            <a:chOff x="8671759" y="2121676"/>
            <a:chExt cx="2875243" cy="2984217"/>
          </a:xfrm>
        </p:grpSpPr>
        <p:sp>
          <p:nvSpPr>
            <p:cNvPr id="588" name="Google Shape;588;p20"/>
            <p:cNvSpPr/>
            <p:nvPr/>
          </p:nvSpPr>
          <p:spPr>
            <a:xfrm>
              <a:off x="8671759" y="4890628"/>
              <a:ext cx="2829337" cy="215265"/>
            </a:xfrm>
            <a:custGeom>
              <a:avLst/>
              <a:gdLst/>
              <a:ahLst/>
              <a:cxnLst/>
              <a:rect l="l" t="t" r="r" b="b"/>
              <a:pathLst>
                <a:path w="3693604" h="215645" extrusionOk="0">
                  <a:moveTo>
                    <a:pt x="3693605" y="107823"/>
                  </a:moveTo>
                  <a:cubicBezTo>
                    <a:pt x="3693605" y="167372"/>
                    <a:pt x="2866763" y="215646"/>
                    <a:pt x="1846802" y="215646"/>
                  </a:cubicBezTo>
                  <a:cubicBezTo>
                    <a:pt x="826842" y="215646"/>
                    <a:pt x="0" y="167372"/>
                    <a:pt x="0" y="107823"/>
                  </a:cubicBezTo>
                  <a:cubicBezTo>
                    <a:pt x="0" y="48274"/>
                    <a:pt x="826842" y="0"/>
                    <a:pt x="1846802" y="0"/>
                  </a:cubicBezTo>
                  <a:cubicBezTo>
                    <a:pt x="2866763" y="0"/>
                    <a:pt x="3693605" y="48274"/>
                    <a:pt x="3693605" y="10782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20"/>
            <p:cNvSpPr/>
            <p:nvPr/>
          </p:nvSpPr>
          <p:spPr>
            <a:xfrm>
              <a:off x="8829073" y="2121676"/>
              <a:ext cx="2530338" cy="2530340"/>
            </a:xfrm>
            <a:prstGeom prst="ellipse">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90" name="Google Shape;590;p20"/>
            <p:cNvGrpSpPr/>
            <p:nvPr/>
          </p:nvGrpSpPr>
          <p:grpSpPr>
            <a:xfrm>
              <a:off x="8718275" y="2301605"/>
              <a:ext cx="2828727" cy="2741761"/>
              <a:chOff x="8298391" y="524105"/>
              <a:chExt cx="4495419" cy="4357211"/>
            </a:xfrm>
          </p:grpSpPr>
          <p:grpSp>
            <p:nvGrpSpPr>
              <p:cNvPr id="591" name="Google Shape;591;p20"/>
              <p:cNvGrpSpPr/>
              <p:nvPr/>
            </p:nvGrpSpPr>
            <p:grpSpPr>
              <a:xfrm>
                <a:off x="8298391" y="524105"/>
                <a:ext cx="4495419" cy="3208972"/>
                <a:chOff x="8298391" y="524105"/>
                <a:chExt cx="4495419" cy="3208972"/>
              </a:xfrm>
            </p:grpSpPr>
            <p:sp>
              <p:nvSpPr>
                <p:cNvPr id="592" name="Google Shape;592;p20"/>
                <p:cNvSpPr/>
                <p:nvPr/>
              </p:nvSpPr>
              <p:spPr>
                <a:xfrm>
                  <a:off x="9607412" y="1333444"/>
                  <a:ext cx="1704784" cy="1704689"/>
                </a:xfrm>
                <a:custGeom>
                  <a:avLst/>
                  <a:gdLst/>
                  <a:ahLst/>
                  <a:cxnLst/>
                  <a:rect l="l" t="t" r="r" b="b"/>
                  <a:pathLst>
                    <a:path w="1704784" h="1704689" extrusionOk="0">
                      <a:moveTo>
                        <a:pt x="382429" y="336233"/>
                      </a:moveTo>
                      <a:cubicBezTo>
                        <a:pt x="428120" y="294675"/>
                        <a:pt x="479193" y="259432"/>
                        <a:pt x="534257" y="231458"/>
                      </a:cubicBezTo>
                      <a:lnTo>
                        <a:pt x="535876" y="60008"/>
                      </a:lnTo>
                      <a:lnTo>
                        <a:pt x="812673" y="0"/>
                      </a:lnTo>
                      <a:lnTo>
                        <a:pt x="885063" y="155258"/>
                      </a:lnTo>
                      <a:cubicBezTo>
                        <a:pt x="946833" y="158048"/>
                        <a:pt x="1007964" y="169097"/>
                        <a:pt x="1066800" y="188119"/>
                      </a:cubicBezTo>
                      <a:lnTo>
                        <a:pt x="1189006" y="68199"/>
                      </a:lnTo>
                      <a:lnTo>
                        <a:pt x="1427131" y="221551"/>
                      </a:lnTo>
                      <a:lnTo>
                        <a:pt x="1368552" y="382429"/>
                      </a:lnTo>
                      <a:cubicBezTo>
                        <a:pt x="1410110" y="428120"/>
                        <a:pt x="1445352" y="479193"/>
                        <a:pt x="1473327" y="534257"/>
                      </a:cubicBezTo>
                      <a:lnTo>
                        <a:pt x="1644777" y="535876"/>
                      </a:lnTo>
                      <a:lnTo>
                        <a:pt x="1704784" y="812673"/>
                      </a:lnTo>
                      <a:lnTo>
                        <a:pt x="1549622" y="885063"/>
                      </a:lnTo>
                      <a:cubicBezTo>
                        <a:pt x="1546708" y="946756"/>
                        <a:pt x="1535563" y="1007783"/>
                        <a:pt x="1516475" y="1066514"/>
                      </a:cubicBezTo>
                      <a:lnTo>
                        <a:pt x="1636300" y="1188720"/>
                      </a:lnTo>
                      <a:lnTo>
                        <a:pt x="1483042" y="1426845"/>
                      </a:lnTo>
                      <a:lnTo>
                        <a:pt x="1322165" y="1368266"/>
                      </a:lnTo>
                      <a:cubicBezTo>
                        <a:pt x="1276426" y="1409776"/>
                        <a:pt x="1225372" y="1445009"/>
                        <a:pt x="1170337" y="1473041"/>
                      </a:cubicBezTo>
                      <a:lnTo>
                        <a:pt x="1168717" y="1644491"/>
                      </a:lnTo>
                      <a:lnTo>
                        <a:pt x="891826" y="1704689"/>
                      </a:lnTo>
                      <a:lnTo>
                        <a:pt x="819531" y="1549527"/>
                      </a:lnTo>
                      <a:cubicBezTo>
                        <a:pt x="757761" y="1546698"/>
                        <a:pt x="696639" y="1535649"/>
                        <a:pt x="637794" y="1516666"/>
                      </a:cubicBezTo>
                      <a:lnTo>
                        <a:pt x="515779" y="1636586"/>
                      </a:lnTo>
                      <a:lnTo>
                        <a:pt x="277654" y="1483233"/>
                      </a:lnTo>
                      <a:lnTo>
                        <a:pt x="336232" y="1322451"/>
                      </a:lnTo>
                      <a:cubicBezTo>
                        <a:pt x="294723" y="1276722"/>
                        <a:pt x="259480" y="1225658"/>
                        <a:pt x="231457" y="1170623"/>
                      </a:cubicBezTo>
                      <a:lnTo>
                        <a:pt x="60007" y="1169003"/>
                      </a:lnTo>
                      <a:lnTo>
                        <a:pt x="0" y="892112"/>
                      </a:lnTo>
                      <a:lnTo>
                        <a:pt x="155257" y="819722"/>
                      </a:lnTo>
                      <a:cubicBezTo>
                        <a:pt x="157877" y="757933"/>
                        <a:pt x="168773" y="696782"/>
                        <a:pt x="187642" y="637889"/>
                      </a:cubicBezTo>
                      <a:lnTo>
                        <a:pt x="68104" y="515874"/>
                      </a:lnTo>
                      <a:lnTo>
                        <a:pt x="221456" y="277749"/>
                      </a:lnTo>
                      <a:lnTo>
                        <a:pt x="382429" y="336233"/>
                      </a:lnTo>
                      <a:close/>
                      <a:moveTo>
                        <a:pt x="537019" y="649224"/>
                      </a:moveTo>
                      <a:cubicBezTo>
                        <a:pt x="424853" y="823455"/>
                        <a:pt x="475174" y="1055618"/>
                        <a:pt x="649405" y="1167784"/>
                      </a:cubicBezTo>
                      <a:cubicBezTo>
                        <a:pt x="823636" y="1279951"/>
                        <a:pt x="1055799" y="1229630"/>
                        <a:pt x="1167965" y="1055399"/>
                      </a:cubicBezTo>
                      <a:cubicBezTo>
                        <a:pt x="1280122" y="881167"/>
                        <a:pt x="1229811" y="649005"/>
                        <a:pt x="1055580" y="536839"/>
                      </a:cubicBezTo>
                      <a:cubicBezTo>
                        <a:pt x="1055570" y="536839"/>
                        <a:pt x="1055570" y="536829"/>
                        <a:pt x="1055561" y="536829"/>
                      </a:cubicBezTo>
                      <a:cubicBezTo>
                        <a:pt x="881443" y="424491"/>
                        <a:pt x="649224" y="474574"/>
                        <a:pt x="536886" y="648691"/>
                      </a:cubicBezTo>
                      <a:cubicBezTo>
                        <a:pt x="536772" y="648872"/>
                        <a:pt x="536658" y="649043"/>
                        <a:pt x="536543" y="6492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3" name="Google Shape;593;p20"/>
                <p:cNvSpPr/>
                <p:nvPr/>
              </p:nvSpPr>
              <p:spPr>
                <a:xfrm>
                  <a:off x="9607412" y="1333444"/>
                  <a:ext cx="1704784" cy="1704689"/>
                </a:xfrm>
                <a:custGeom>
                  <a:avLst/>
                  <a:gdLst/>
                  <a:ahLst/>
                  <a:cxnLst/>
                  <a:rect l="l" t="t" r="r" b="b"/>
                  <a:pathLst>
                    <a:path w="1704784" h="1704689" extrusionOk="0">
                      <a:moveTo>
                        <a:pt x="382429" y="336233"/>
                      </a:moveTo>
                      <a:cubicBezTo>
                        <a:pt x="428120" y="294675"/>
                        <a:pt x="479193" y="259432"/>
                        <a:pt x="534257" y="231458"/>
                      </a:cubicBezTo>
                      <a:lnTo>
                        <a:pt x="535876" y="60008"/>
                      </a:lnTo>
                      <a:lnTo>
                        <a:pt x="812673" y="0"/>
                      </a:lnTo>
                      <a:lnTo>
                        <a:pt x="885063" y="155258"/>
                      </a:lnTo>
                      <a:cubicBezTo>
                        <a:pt x="946833" y="158048"/>
                        <a:pt x="1007964" y="169097"/>
                        <a:pt x="1066800" y="188119"/>
                      </a:cubicBezTo>
                      <a:lnTo>
                        <a:pt x="1189006" y="68199"/>
                      </a:lnTo>
                      <a:lnTo>
                        <a:pt x="1427131" y="221551"/>
                      </a:lnTo>
                      <a:lnTo>
                        <a:pt x="1368552" y="382429"/>
                      </a:lnTo>
                      <a:cubicBezTo>
                        <a:pt x="1410110" y="428120"/>
                        <a:pt x="1445352" y="479193"/>
                        <a:pt x="1473327" y="534257"/>
                      </a:cubicBezTo>
                      <a:lnTo>
                        <a:pt x="1644777" y="535876"/>
                      </a:lnTo>
                      <a:lnTo>
                        <a:pt x="1704784" y="812673"/>
                      </a:lnTo>
                      <a:lnTo>
                        <a:pt x="1549622" y="885063"/>
                      </a:lnTo>
                      <a:cubicBezTo>
                        <a:pt x="1546708" y="946756"/>
                        <a:pt x="1535563" y="1007783"/>
                        <a:pt x="1516475" y="1066514"/>
                      </a:cubicBezTo>
                      <a:lnTo>
                        <a:pt x="1636300" y="1188720"/>
                      </a:lnTo>
                      <a:lnTo>
                        <a:pt x="1483042" y="1426845"/>
                      </a:lnTo>
                      <a:lnTo>
                        <a:pt x="1322165" y="1368266"/>
                      </a:lnTo>
                      <a:cubicBezTo>
                        <a:pt x="1276426" y="1409776"/>
                        <a:pt x="1225372" y="1445009"/>
                        <a:pt x="1170337" y="1473041"/>
                      </a:cubicBezTo>
                      <a:lnTo>
                        <a:pt x="1168717" y="1644491"/>
                      </a:lnTo>
                      <a:lnTo>
                        <a:pt x="891826" y="1704689"/>
                      </a:lnTo>
                      <a:lnTo>
                        <a:pt x="819531" y="1549527"/>
                      </a:lnTo>
                      <a:cubicBezTo>
                        <a:pt x="757761" y="1546698"/>
                        <a:pt x="696639" y="1535649"/>
                        <a:pt x="637794" y="1516666"/>
                      </a:cubicBezTo>
                      <a:lnTo>
                        <a:pt x="515779" y="1636586"/>
                      </a:lnTo>
                      <a:lnTo>
                        <a:pt x="277654" y="1483233"/>
                      </a:lnTo>
                      <a:lnTo>
                        <a:pt x="336232" y="1322451"/>
                      </a:lnTo>
                      <a:cubicBezTo>
                        <a:pt x="294723" y="1276722"/>
                        <a:pt x="259480" y="1225658"/>
                        <a:pt x="231457" y="1170623"/>
                      </a:cubicBezTo>
                      <a:lnTo>
                        <a:pt x="60007" y="1169003"/>
                      </a:lnTo>
                      <a:lnTo>
                        <a:pt x="0" y="892112"/>
                      </a:lnTo>
                      <a:lnTo>
                        <a:pt x="155257" y="819722"/>
                      </a:lnTo>
                      <a:cubicBezTo>
                        <a:pt x="157877" y="757933"/>
                        <a:pt x="168773" y="696782"/>
                        <a:pt x="187642" y="637889"/>
                      </a:cubicBezTo>
                      <a:lnTo>
                        <a:pt x="68104" y="515874"/>
                      </a:lnTo>
                      <a:lnTo>
                        <a:pt x="221456" y="277749"/>
                      </a:lnTo>
                      <a:lnTo>
                        <a:pt x="382429" y="336233"/>
                      </a:lnTo>
                      <a:close/>
                      <a:moveTo>
                        <a:pt x="537019" y="649224"/>
                      </a:moveTo>
                      <a:cubicBezTo>
                        <a:pt x="424853" y="823455"/>
                        <a:pt x="475174" y="1055618"/>
                        <a:pt x="649405" y="1167784"/>
                      </a:cubicBezTo>
                      <a:cubicBezTo>
                        <a:pt x="823636" y="1279951"/>
                        <a:pt x="1055799" y="1229630"/>
                        <a:pt x="1167965" y="1055399"/>
                      </a:cubicBezTo>
                      <a:cubicBezTo>
                        <a:pt x="1280122" y="881167"/>
                        <a:pt x="1229811" y="649005"/>
                        <a:pt x="1055580" y="536839"/>
                      </a:cubicBezTo>
                      <a:cubicBezTo>
                        <a:pt x="1055570" y="536839"/>
                        <a:pt x="1055570" y="536829"/>
                        <a:pt x="1055561" y="536829"/>
                      </a:cubicBezTo>
                      <a:cubicBezTo>
                        <a:pt x="881443" y="424491"/>
                        <a:pt x="649224" y="474574"/>
                        <a:pt x="536886" y="648691"/>
                      </a:cubicBezTo>
                      <a:cubicBezTo>
                        <a:pt x="536772" y="648872"/>
                        <a:pt x="536658" y="649043"/>
                        <a:pt x="536543" y="649224"/>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20"/>
                <p:cNvSpPr/>
                <p:nvPr/>
              </p:nvSpPr>
              <p:spPr>
                <a:xfrm>
                  <a:off x="10083286" y="1808932"/>
                  <a:ext cx="753612" cy="754189"/>
                </a:xfrm>
                <a:custGeom>
                  <a:avLst/>
                  <a:gdLst/>
                  <a:ahLst/>
                  <a:cxnLst/>
                  <a:rect l="l" t="t" r="r" b="b"/>
                  <a:pathLst>
                    <a:path w="753612" h="754189" extrusionOk="0">
                      <a:moveTo>
                        <a:pt x="60669" y="173736"/>
                      </a:moveTo>
                      <a:lnTo>
                        <a:pt x="64003" y="168688"/>
                      </a:lnTo>
                      <a:cubicBezTo>
                        <a:pt x="66479" y="165259"/>
                        <a:pt x="69813" y="160306"/>
                        <a:pt x="74290" y="154019"/>
                      </a:cubicBezTo>
                      <a:lnTo>
                        <a:pt x="81814" y="143256"/>
                      </a:lnTo>
                      <a:cubicBezTo>
                        <a:pt x="84862" y="139351"/>
                        <a:pt x="88482" y="135541"/>
                        <a:pt x="92197" y="131159"/>
                      </a:cubicBezTo>
                      <a:lnTo>
                        <a:pt x="104389" y="117158"/>
                      </a:lnTo>
                      <a:cubicBezTo>
                        <a:pt x="109180" y="111976"/>
                        <a:pt x="114238" y="107051"/>
                        <a:pt x="119533" y="102394"/>
                      </a:cubicBezTo>
                      <a:cubicBezTo>
                        <a:pt x="145784" y="77191"/>
                        <a:pt x="175760" y="56188"/>
                        <a:pt x="208402" y="40100"/>
                      </a:cubicBezTo>
                      <a:cubicBezTo>
                        <a:pt x="251550" y="18431"/>
                        <a:pt x="298480" y="5296"/>
                        <a:pt x="346609" y="1429"/>
                      </a:cubicBezTo>
                      <a:lnTo>
                        <a:pt x="366898" y="0"/>
                      </a:lnTo>
                      <a:cubicBezTo>
                        <a:pt x="373756" y="0"/>
                        <a:pt x="380614" y="0"/>
                        <a:pt x="387662" y="0"/>
                      </a:cubicBezTo>
                      <a:cubicBezTo>
                        <a:pt x="394711" y="0"/>
                        <a:pt x="401759" y="0"/>
                        <a:pt x="408903" y="953"/>
                      </a:cubicBezTo>
                      <a:lnTo>
                        <a:pt x="430429" y="3524"/>
                      </a:lnTo>
                      <a:lnTo>
                        <a:pt x="441383" y="4953"/>
                      </a:lnTo>
                      <a:lnTo>
                        <a:pt x="452242" y="7334"/>
                      </a:lnTo>
                      <a:lnTo>
                        <a:pt x="474245" y="12287"/>
                      </a:lnTo>
                      <a:cubicBezTo>
                        <a:pt x="481674" y="14192"/>
                        <a:pt x="488818" y="16954"/>
                        <a:pt x="496247" y="19241"/>
                      </a:cubicBezTo>
                      <a:cubicBezTo>
                        <a:pt x="503743" y="21450"/>
                        <a:pt x="511087" y="24127"/>
                        <a:pt x="518250" y="27242"/>
                      </a:cubicBezTo>
                      <a:cubicBezTo>
                        <a:pt x="533109" y="33233"/>
                        <a:pt x="547530" y="40262"/>
                        <a:pt x="561398" y="48292"/>
                      </a:cubicBezTo>
                      <a:cubicBezTo>
                        <a:pt x="568352" y="52388"/>
                        <a:pt x="575686" y="56198"/>
                        <a:pt x="582544" y="60770"/>
                      </a:cubicBezTo>
                      <a:lnTo>
                        <a:pt x="602927" y="75248"/>
                      </a:lnTo>
                      <a:cubicBezTo>
                        <a:pt x="606261" y="77819"/>
                        <a:pt x="609880" y="80010"/>
                        <a:pt x="613119" y="82772"/>
                      </a:cubicBezTo>
                      <a:lnTo>
                        <a:pt x="622644" y="91154"/>
                      </a:lnTo>
                      <a:cubicBezTo>
                        <a:pt x="628930" y="96869"/>
                        <a:pt x="635598" y="102299"/>
                        <a:pt x="641694" y="108395"/>
                      </a:cubicBezTo>
                      <a:cubicBezTo>
                        <a:pt x="654029" y="120787"/>
                        <a:pt x="665516" y="133998"/>
                        <a:pt x="676079" y="147923"/>
                      </a:cubicBezTo>
                      <a:cubicBezTo>
                        <a:pt x="686995" y="162201"/>
                        <a:pt x="696958" y="177194"/>
                        <a:pt x="705893" y="192786"/>
                      </a:cubicBezTo>
                      <a:cubicBezTo>
                        <a:pt x="710179" y="200692"/>
                        <a:pt x="713894" y="209074"/>
                        <a:pt x="718085" y="217265"/>
                      </a:cubicBezTo>
                      <a:cubicBezTo>
                        <a:pt x="719989" y="221456"/>
                        <a:pt x="722276" y="225457"/>
                        <a:pt x="723895" y="229838"/>
                      </a:cubicBezTo>
                      <a:lnTo>
                        <a:pt x="728753" y="242792"/>
                      </a:lnTo>
                      <a:cubicBezTo>
                        <a:pt x="735411" y="260347"/>
                        <a:pt x="740887" y="278321"/>
                        <a:pt x="745136" y="296609"/>
                      </a:cubicBezTo>
                      <a:cubicBezTo>
                        <a:pt x="748888" y="315468"/>
                        <a:pt x="751365" y="334566"/>
                        <a:pt x="752565" y="353759"/>
                      </a:cubicBezTo>
                      <a:lnTo>
                        <a:pt x="753613" y="368237"/>
                      </a:lnTo>
                      <a:lnTo>
                        <a:pt x="753613" y="382810"/>
                      </a:lnTo>
                      <a:lnTo>
                        <a:pt x="753613" y="397383"/>
                      </a:lnTo>
                      <a:cubicBezTo>
                        <a:pt x="753603" y="402288"/>
                        <a:pt x="753251" y="407194"/>
                        <a:pt x="752565" y="412052"/>
                      </a:cubicBezTo>
                      <a:cubicBezTo>
                        <a:pt x="751327" y="421577"/>
                        <a:pt x="750088" y="431102"/>
                        <a:pt x="748946" y="441388"/>
                      </a:cubicBezTo>
                      <a:lnTo>
                        <a:pt x="742373" y="470440"/>
                      </a:lnTo>
                      <a:cubicBezTo>
                        <a:pt x="722323" y="549383"/>
                        <a:pt x="677032" y="619620"/>
                        <a:pt x="613405" y="670465"/>
                      </a:cubicBezTo>
                      <a:lnTo>
                        <a:pt x="589592" y="688467"/>
                      </a:lnTo>
                      <a:lnTo>
                        <a:pt x="563780" y="704279"/>
                      </a:lnTo>
                      <a:lnTo>
                        <a:pt x="557493" y="708088"/>
                      </a:lnTo>
                      <a:lnTo>
                        <a:pt x="550826" y="711327"/>
                      </a:lnTo>
                      <a:lnTo>
                        <a:pt x="537681" y="717709"/>
                      </a:lnTo>
                      <a:lnTo>
                        <a:pt x="524537" y="724091"/>
                      </a:lnTo>
                      <a:lnTo>
                        <a:pt x="511011" y="729139"/>
                      </a:lnTo>
                      <a:cubicBezTo>
                        <a:pt x="493113" y="735921"/>
                        <a:pt x="474787" y="741483"/>
                        <a:pt x="456147" y="745808"/>
                      </a:cubicBezTo>
                      <a:cubicBezTo>
                        <a:pt x="437754" y="749494"/>
                        <a:pt x="419142" y="751970"/>
                        <a:pt x="400426" y="753237"/>
                      </a:cubicBezTo>
                      <a:lnTo>
                        <a:pt x="386519" y="754190"/>
                      </a:lnTo>
                      <a:cubicBezTo>
                        <a:pt x="381947" y="754190"/>
                        <a:pt x="376994" y="754190"/>
                        <a:pt x="372708" y="754190"/>
                      </a:cubicBezTo>
                      <a:cubicBezTo>
                        <a:pt x="363183" y="754190"/>
                        <a:pt x="354420" y="754190"/>
                        <a:pt x="345371" y="753237"/>
                      </a:cubicBezTo>
                      <a:cubicBezTo>
                        <a:pt x="327521" y="751599"/>
                        <a:pt x="309795" y="748760"/>
                        <a:pt x="292317" y="744760"/>
                      </a:cubicBezTo>
                      <a:cubicBezTo>
                        <a:pt x="275248" y="740855"/>
                        <a:pt x="258456" y="735863"/>
                        <a:pt x="242025" y="729806"/>
                      </a:cubicBezTo>
                      <a:cubicBezTo>
                        <a:pt x="233929" y="726662"/>
                        <a:pt x="226213" y="722852"/>
                        <a:pt x="218403" y="719423"/>
                      </a:cubicBezTo>
                      <a:lnTo>
                        <a:pt x="206783" y="714280"/>
                      </a:lnTo>
                      <a:cubicBezTo>
                        <a:pt x="202972" y="712470"/>
                        <a:pt x="199448" y="710089"/>
                        <a:pt x="195733" y="708088"/>
                      </a:cubicBezTo>
                      <a:lnTo>
                        <a:pt x="174207" y="695801"/>
                      </a:lnTo>
                      <a:cubicBezTo>
                        <a:pt x="167158" y="691420"/>
                        <a:pt x="160777" y="686276"/>
                        <a:pt x="154109" y="681609"/>
                      </a:cubicBezTo>
                      <a:cubicBezTo>
                        <a:pt x="141060" y="672322"/>
                        <a:pt x="128678" y="662140"/>
                        <a:pt x="117057" y="651129"/>
                      </a:cubicBezTo>
                      <a:cubicBezTo>
                        <a:pt x="111266" y="645881"/>
                        <a:pt x="105789" y="640280"/>
                        <a:pt x="100674" y="634365"/>
                      </a:cubicBezTo>
                      <a:cubicBezTo>
                        <a:pt x="95530" y="628555"/>
                        <a:pt x="90006" y="623221"/>
                        <a:pt x="85243" y="617220"/>
                      </a:cubicBezTo>
                      <a:lnTo>
                        <a:pt x="71623" y="599218"/>
                      </a:lnTo>
                      <a:lnTo>
                        <a:pt x="64955" y="590359"/>
                      </a:lnTo>
                      <a:lnTo>
                        <a:pt x="59145" y="580834"/>
                      </a:lnTo>
                      <a:cubicBezTo>
                        <a:pt x="55335" y="574643"/>
                        <a:pt x="51620" y="568452"/>
                        <a:pt x="47810" y="562356"/>
                      </a:cubicBezTo>
                      <a:cubicBezTo>
                        <a:pt x="44000" y="556260"/>
                        <a:pt x="41429" y="549593"/>
                        <a:pt x="38285" y="543306"/>
                      </a:cubicBezTo>
                      <a:cubicBezTo>
                        <a:pt x="35142" y="537020"/>
                        <a:pt x="32094" y="530828"/>
                        <a:pt x="29332" y="524256"/>
                      </a:cubicBezTo>
                      <a:cubicBezTo>
                        <a:pt x="26570" y="517684"/>
                        <a:pt x="24664" y="511492"/>
                        <a:pt x="22283" y="505206"/>
                      </a:cubicBezTo>
                      <a:cubicBezTo>
                        <a:pt x="5881" y="459791"/>
                        <a:pt x="-1586" y="411632"/>
                        <a:pt x="280" y="363379"/>
                      </a:cubicBezTo>
                      <a:cubicBezTo>
                        <a:pt x="1443" y="327012"/>
                        <a:pt x="8158" y="291036"/>
                        <a:pt x="20188" y="256699"/>
                      </a:cubicBezTo>
                      <a:cubicBezTo>
                        <a:pt x="22759" y="249746"/>
                        <a:pt x="24379" y="242792"/>
                        <a:pt x="27331" y="236792"/>
                      </a:cubicBezTo>
                      <a:lnTo>
                        <a:pt x="35047" y="219932"/>
                      </a:lnTo>
                      <a:cubicBezTo>
                        <a:pt x="37523" y="214694"/>
                        <a:pt x="39524" y="209836"/>
                        <a:pt x="41809" y="205550"/>
                      </a:cubicBezTo>
                      <a:cubicBezTo>
                        <a:pt x="44095" y="201263"/>
                        <a:pt x="46477" y="197549"/>
                        <a:pt x="48477" y="194120"/>
                      </a:cubicBezTo>
                      <a:lnTo>
                        <a:pt x="58002" y="178784"/>
                      </a:lnTo>
                      <a:cubicBezTo>
                        <a:pt x="60097" y="175355"/>
                        <a:pt x="61241" y="173641"/>
                        <a:pt x="61241" y="173641"/>
                      </a:cubicBezTo>
                      <a:cubicBezTo>
                        <a:pt x="61241" y="173641"/>
                        <a:pt x="60383" y="175546"/>
                        <a:pt x="58478" y="179070"/>
                      </a:cubicBezTo>
                      <a:cubicBezTo>
                        <a:pt x="56573" y="182594"/>
                        <a:pt x="53525" y="187928"/>
                        <a:pt x="49810" y="194691"/>
                      </a:cubicBezTo>
                      <a:lnTo>
                        <a:pt x="43333" y="206121"/>
                      </a:lnTo>
                      <a:cubicBezTo>
                        <a:pt x="41143" y="210407"/>
                        <a:pt x="39238" y="215646"/>
                        <a:pt x="36856" y="220599"/>
                      </a:cubicBezTo>
                      <a:lnTo>
                        <a:pt x="29427" y="237458"/>
                      </a:lnTo>
                      <a:cubicBezTo>
                        <a:pt x="26779" y="243973"/>
                        <a:pt x="24455" y="250622"/>
                        <a:pt x="22474" y="257366"/>
                      </a:cubicBezTo>
                      <a:cubicBezTo>
                        <a:pt x="10825" y="291579"/>
                        <a:pt x="4405" y="327346"/>
                        <a:pt x="3424" y="363474"/>
                      </a:cubicBezTo>
                      <a:cubicBezTo>
                        <a:pt x="1843" y="411318"/>
                        <a:pt x="9510" y="459019"/>
                        <a:pt x="25998" y="503968"/>
                      </a:cubicBezTo>
                      <a:lnTo>
                        <a:pt x="33046" y="523018"/>
                      </a:lnTo>
                      <a:cubicBezTo>
                        <a:pt x="35809" y="529209"/>
                        <a:pt x="38952" y="535305"/>
                        <a:pt x="42000" y="542068"/>
                      </a:cubicBezTo>
                      <a:cubicBezTo>
                        <a:pt x="45048" y="548831"/>
                        <a:pt x="47715" y="554831"/>
                        <a:pt x="51525" y="561118"/>
                      </a:cubicBezTo>
                      <a:cubicBezTo>
                        <a:pt x="55335" y="567404"/>
                        <a:pt x="58954" y="573310"/>
                        <a:pt x="62764" y="579406"/>
                      </a:cubicBezTo>
                      <a:lnTo>
                        <a:pt x="68479" y="588931"/>
                      </a:lnTo>
                      <a:lnTo>
                        <a:pt x="75147" y="597694"/>
                      </a:lnTo>
                      <a:cubicBezTo>
                        <a:pt x="79624" y="603599"/>
                        <a:pt x="84672" y="609505"/>
                        <a:pt x="88672" y="615506"/>
                      </a:cubicBezTo>
                      <a:cubicBezTo>
                        <a:pt x="92673" y="621506"/>
                        <a:pt x="98864" y="626650"/>
                        <a:pt x="104008" y="632365"/>
                      </a:cubicBezTo>
                      <a:cubicBezTo>
                        <a:pt x="109066" y="638185"/>
                        <a:pt x="114476" y="643690"/>
                        <a:pt x="120200" y="648843"/>
                      </a:cubicBezTo>
                      <a:cubicBezTo>
                        <a:pt x="131745" y="659711"/>
                        <a:pt x="144032" y="669769"/>
                        <a:pt x="156967" y="678942"/>
                      </a:cubicBezTo>
                      <a:cubicBezTo>
                        <a:pt x="163539" y="683609"/>
                        <a:pt x="169921" y="688467"/>
                        <a:pt x="176874" y="692944"/>
                      </a:cubicBezTo>
                      <a:lnTo>
                        <a:pt x="198305" y="705231"/>
                      </a:lnTo>
                      <a:cubicBezTo>
                        <a:pt x="201925" y="707231"/>
                        <a:pt x="205449" y="709517"/>
                        <a:pt x="209259" y="711327"/>
                      </a:cubicBezTo>
                      <a:lnTo>
                        <a:pt x="220879" y="714851"/>
                      </a:lnTo>
                      <a:cubicBezTo>
                        <a:pt x="228595" y="718185"/>
                        <a:pt x="236215" y="721995"/>
                        <a:pt x="244121" y="725043"/>
                      </a:cubicBezTo>
                      <a:cubicBezTo>
                        <a:pt x="260370" y="730977"/>
                        <a:pt x="276972" y="735873"/>
                        <a:pt x="293841" y="739712"/>
                      </a:cubicBezTo>
                      <a:cubicBezTo>
                        <a:pt x="311119" y="743703"/>
                        <a:pt x="328655" y="746465"/>
                        <a:pt x="346324" y="747998"/>
                      </a:cubicBezTo>
                      <a:cubicBezTo>
                        <a:pt x="355277" y="748760"/>
                        <a:pt x="364326" y="748570"/>
                        <a:pt x="373375" y="748951"/>
                      </a:cubicBezTo>
                      <a:cubicBezTo>
                        <a:pt x="377851" y="748951"/>
                        <a:pt x="382424" y="748951"/>
                        <a:pt x="386996" y="748951"/>
                      </a:cubicBezTo>
                      <a:lnTo>
                        <a:pt x="400712" y="747998"/>
                      </a:lnTo>
                      <a:cubicBezTo>
                        <a:pt x="419171" y="746770"/>
                        <a:pt x="437535" y="744312"/>
                        <a:pt x="455671" y="740664"/>
                      </a:cubicBezTo>
                      <a:cubicBezTo>
                        <a:pt x="474063" y="736387"/>
                        <a:pt x="492142" y="730853"/>
                        <a:pt x="509773" y="724091"/>
                      </a:cubicBezTo>
                      <a:lnTo>
                        <a:pt x="523203" y="719042"/>
                      </a:lnTo>
                      <a:lnTo>
                        <a:pt x="536157" y="712851"/>
                      </a:lnTo>
                      <a:lnTo>
                        <a:pt x="549206" y="706469"/>
                      </a:lnTo>
                      <a:lnTo>
                        <a:pt x="555683" y="703326"/>
                      </a:lnTo>
                      <a:lnTo>
                        <a:pt x="561874" y="699611"/>
                      </a:lnTo>
                      <a:lnTo>
                        <a:pt x="586735" y="684276"/>
                      </a:lnTo>
                      <a:lnTo>
                        <a:pt x="610166" y="666559"/>
                      </a:lnTo>
                      <a:cubicBezTo>
                        <a:pt x="673079" y="616334"/>
                        <a:pt x="717808" y="546878"/>
                        <a:pt x="737515" y="468821"/>
                      </a:cubicBezTo>
                      <a:cubicBezTo>
                        <a:pt x="739706" y="459296"/>
                        <a:pt x="741802" y="449771"/>
                        <a:pt x="743993" y="440246"/>
                      </a:cubicBezTo>
                      <a:cubicBezTo>
                        <a:pt x="746183" y="430721"/>
                        <a:pt x="746374" y="421196"/>
                        <a:pt x="747517" y="411671"/>
                      </a:cubicBezTo>
                      <a:cubicBezTo>
                        <a:pt x="748241" y="406908"/>
                        <a:pt x="748593" y="402098"/>
                        <a:pt x="748564" y="397288"/>
                      </a:cubicBezTo>
                      <a:lnTo>
                        <a:pt x="748564" y="382810"/>
                      </a:lnTo>
                      <a:lnTo>
                        <a:pt x="748564" y="368427"/>
                      </a:lnTo>
                      <a:lnTo>
                        <a:pt x="747517" y="354140"/>
                      </a:lnTo>
                      <a:cubicBezTo>
                        <a:pt x="746326" y="335299"/>
                        <a:pt x="743878" y="316554"/>
                        <a:pt x="740182" y="298037"/>
                      </a:cubicBezTo>
                      <a:cubicBezTo>
                        <a:pt x="736011" y="280006"/>
                        <a:pt x="730639" y="262290"/>
                        <a:pt x="724085" y="244983"/>
                      </a:cubicBezTo>
                      <a:lnTo>
                        <a:pt x="719323" y="232124"/>
                      </a:lnTo>
                      <a:cubicBezTo>
                        <a:pt x="717799" y="227838"/>
                        <a:pt x="715513" y="223838"/>
                        <a:pt x="713608" y="219742"/>
                      </a:cubicBezTo>
                      <a:cubicBezTo>
                        <a:pt x="709512" y="211646"/>
                        <a:pt x="705893" y="203359"/>
                        <a:pt x="701606" y="195548"/>
                      </a:cubicBezTo>
                      <a:cubicBezTo>
                        <a:pt x="692853" y="180127"/>
                        <a:pt x="683052" y="165335"/>
                        <a:pt x="672269" y="151257"/>
                      </a:cubicBezTo>
                      <a:cubicBezTo>
                        <a:pt x="661840" y="137446"/>
                        <a:pt x="650505" y="124339"/>
                        <a:pt x="638360" y="112014"/>
                      </a:cubicBezTo>
                      <a:cubicBezTo>
                        <a:pt x="632264" y="106013"/>
                        <a:pt x="625692" y="100679"/>
                        <a:pt x="619310" y="95059"/>
                      </a:cubicBezTo>
                      <a:lnTo>
                        <a:pt x="609785" y="86678"/>
                      </a:lnTo>
                      <a:cubicBezTo>
                        <a:pt x="606547" y="84011"/>
                        <a:pt x="603022" y="81725"/>
                        <a:pt x="599689" y="79248"/>
                      </a:cubicBezTo>
                      <a:cubicBezTo>
                        <a:pt x="593021" y="74390"/>
                        <a:pt x="586258" y="69723"/>
                        <a:pt x="579686" y="64770"/>
                      </a:cubicBezTo>
                      <a:cubicBezTo>
                        <a:pt x="573114" y="59817"/>
                        <a:pt x="565589" y="56579"/>
                        <a:pt x="558731" y="52483"/>
                      </a:cubicBezTo>
                      <a:cubicBezTo>
                        <a:pt x="545034" y="44472"/>
                        <a:pt x="530775" y="37471"/>
                        <a:pt x="516059" y="31528"/>
                      </a:cubicBezTo>
                      <a:cubicBezTo>
                        <a:pt x="508992" y="28413"/>
                        <a:pt x="501743" y="25737"/>
                        <a:pt x="494342" y="23527"/>
                      </a:cubicBezTo>
                      <a:cubicBezTo>
                        <a:pt x="487008" y="21241"/>
                        <a:pt x="479959" y="18479"/>
                        <a:pt x="472625" y="16574"/>
                      </a:cubicBezTo>
                      <a:lnTo>
                        <a:pt x="450908" y="11716"/>
                      </a:lnTo>
                      <a:lnTo>
                        <a:pt x="440145" y="9239"/>
                      </a:lnTo>
                      <a:lnTo>
                        <a:pt x="429287" y="7811"/>
                      </a:lnTo>
                      <a:lnTo>
                        <a:pt x="407950" y="5144"/>
                      </a:lnTo>
                      <a:cubicBezTo>
                        <a:pt x="400997" y="4096"/>
                        <a:pt x="393854" y="4477"/>
                        <a:pt x="386996" y="4096"/>
                      </a:cubicBezTo>
                      <a:cubicBezTo>
                        <a:pt x="380137" y="3715"/>
                        <a:pt x="373184" y="3620"/>
                        <a:pt x="366421" y="4096"/>
                      </a:cubicBezTo>
                      <a:lnTo>
                        <a:pt x="346324" y="5429"/>
                      </a:lnTo>
                      <a:cubicBezTo>
                        <a:pt x="298584" y="9058"/>
                        <a:pt x="251988" y="21831"/>
                        <a:pt x="209068" y="43053"/>
                      </a:cubicBezTo>
                      <a:cubicBezTo>
                        <a:pt x="176541" y="58846"/>
                        <a:pt x="146603" y="79496"/>
                        <a:pt x="120295" y="104299"/>
                      </a:cubicBezTo>
                      <a:cubicBezTo>
                        <a:pt x="114971" y="108861"/>
                        <a:pt x="109885" y="113690"/>
                        <a:pt x="105055" y="118777"/>
                      </a:cubicBezTo>
                      <a:lnTo>
                        <a:pt x="92768" y="132588"/>
                      </a:lnTo>
                      <a:cubicBezTo>
                        <a:pt x="88958" y="136874"/>
                        <a:pt x="85243" y="140684"/>
                        <a:pt x="82291" y="144494"/>
                      </a:cubicBezTo>
                      <a:lnTo>
                        <a:pt x="74480" y="155067"/>
                      </a:lnTo>
                      <a:lnTo>
                        <a:pt x="63908" y="169450"/>
                      </a:lnTo>
                      <a:cubicBezTo>
                        <a:pt x="62898" y="170926"/>
                        <a:pt x="61812" y="172355"/>
                        <a:pt x="60669" y="1737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20"/>
                <p:cNvSpPr/>
                <p:nvPr/>
              </p:nvSpPr>
              <p:spPr>
                <a:xfrm>
                  <a:off x="9605031" y="1331539"/>
                  <a:ext cx="1708975" cy="1709356"/>
                </a:xfrm>
                <a:custGeom>
                  <a:avLst/>
                  <a:gdLst/>
                  <a:ahLst/>
                  <a:cxnLst/>
                  <a:rect l="l" t="t" r="r" b="b"/>
                  <a:pathLst>
                    <a:path w="1708975" h="1709356" extrusionOk="0">
                      <a:moveTo>
                        <a:pt x="384810" y="338138"/>
                      </a:moveTo>
                      <a:lnTo>
                        <a:pt x="374523" y="334518"/>
                      </a:lnTo>
                      <a:lnTo>
                        <a:pt x="343852" y="323564"/>
                      </a:lnTo>
                      <a:lnTo>
                        <a:pt x="222885" y="280321"/>
                      </a:lnTo>
                      <a:lnTo>
                        <a:pt x="223838" y="280321"/>
                      </a:lnTo>
                      <a:lnTo>
                        <a:pt x="70866" y="518446"/>
                      </a:lnTo>
                      <a:lnTo>
                        <a:pt x="70866" y="516922"/>
                      </a:lnTo>
                      <a:lnTo>
                        <a:pt x="190881" y="638937"/>
                      </a:lnTo>
                      <a:lnTo>
                        <a:pt x="191452" y="639509"/>
                      </a:lnTo>
                      <a:lnTo>
                        <a:pt x="191452" y="640366"/>
                      </a:lnTo>
                      <a:cubicBezTo>
                        <a:pt x="172650" y="698983"/>
                        <a:pt x="161696" y="759838"/>
                        <a:pt x="158877" y="821341"/>
                      </a:cubicBezTo>
                      <a:lnTo>
                        <a:pt x="158877" y="822388"/>
                      </a:lnTo>
                      <a:lnTo>
                        <a:pt x="158020" y="822388"/>
                      </a:lnTo>
                      <a:lnTo>
                        <a:pt x="2857" y="894874"/>
                      </a:lnTo>
                      <a:lnTo>
                        <a:pt x="3810" y="892874"/>
                      </a:lnTo>
                      <a:cubicBezTo>
                        <a:pt x="22860" y="980027"/>
                        <a:pt x="42863" y="1072610"/>
                        <a:pt x="64008" y="1169765"/>
                      </a:cubicBezTo>
                      <a:lnTo>
                        <a:pt x="62103" y="1168146"/>
                      </a:lnTo>
                      <a:lnTo>
                        <a:pt x="233553" y="1169670"/>
                      </a:lnTo>
                      <a:lnTo>
                        <a:pt x="234791" y="1169670"/>
                      </a:lnTo>
                      <a:lnTo>
                        <a:pt x="235363" y="1170813"/>
                      </a:lnTo>
                      <a:cubicBezTo>
                        <a:pt x="263414" y="1225696"/>
                        <a:pt x="298647" y="1276588"/>
                        <a:pt x="340138" y="1322165"/>
                      </a:cubicBezTo>
                      <a:lnTo>
                        <a:pt x="340995" y="1323118"/>
                      </a:lnTo>
                      <a:lnTo>
                        <a:pt x="340995" y="1324356"/>
                      </a:lnTo>
                      <a:lnTo>
                        <a:pt x="282511" y="1485138"/>
                      </a:lnTo>
                      <a:lnTo>
                        <a:pt x="281654" y="1482566"/>
                      </a:lnTo>
                      <a:lnTo>
                        <a:pt x="519779" y="1635824"/>
                      </a:lnTo>
                      <a:lnTo>
                        <a:pt x="516922" y="1635824"/>
                      </a:lnTo>
                      <a:lnTo>
                        <a:pt x="639032" y="1515904"/>
                      </a:lnTo>
                      <a:lnTo>
                        <a:pt x="640080" y="1514856"/>
                      </a:lnTo>
                      <a:lnTo>
                        <a:pt x="641413" y="1514856"/>
                      </a:lnTo>
                      <a:cubicBezTo>
                        <a:pt x="700021" y="1533744"/>
                        <a:pt x="760876" y="1544765"/>
                        <a:pt x="822388" y="1547622"/>
                      </a:cubicBezTo>
                      <a:lnTo>
                        <a:pt x="823817" y="1547622"/>
                      </a:lnTo>
                      <a:lnTo>
                        <a:pt x="824389" y="1548956"/>
                      </a:lnTo>
                      <a:cubicBezTo>
                        <a:pt x="847058" y="1597628"/>
                        <a:pt x="872014" y="1650587"/>
                        <a:pt x="896779" y="1704213"/>
                      </a:cubicBezTo>
                      <a:lnTo>
                        <a:pt x="894112" y="1702784"/>
                      </a:lnTo>
                      <a:lnTo>
                        <a:pt x="1170908" y="1642777"/>
                      </a:lnTo>
                      <a:lnTo>
                        <a:pt x="1169003" y="1645158"/>
                      </a:lnTo>
                      <a:cubicBezTo>
                        <a:pt x="1169003" y="1591151"/>
                        <a:pt x="1170051" y="1532763"/>
                        <a:pt x="1170623" y="1473708"/>
                      </a:cubicBezTo>
                      <a:lnTo>
                        <a:pt x="1170623" y="1472279"/>
                      </a:lnTo>
                      <a:lnTo>
                        <a:pt x="1171956" y="1471612"/>
                      </a:lnTo>
                      <a:cubicBezTo>
                        <a:pt x="1226753" y="1443523"/>
                        <a:pt x="1277588" y="1408290"/>
                        <a:pt x="1323118" y="1366838"/>
                      </a:cubicBezTo>
                      <a:lnTo>
                        <a:pt x="1323118" y="1366838"/>
                      </a:lnTo>
                      <a:lnTo>
                        <a:pt x="1324261" y="1365885"/>
                      </a:lnTo>
                      <a:lnTo>
                        <a:pt x="1325689" y="1365885"/>
                      </a:lnTo>
                      <a:lnTo>
                        <a:pt x="1486472" y="1424464"/>
                      </a:lnTo>
                      <a:lnTo>
                        <a:pt x="1483614" y="1425416"/>
                      </a:lnTo>
                      <a:lnTo>
                        <a:pt x="1636966" y="1187291"/>
                      </a:lnTo>
                      <a:lnTo>
                        <a:pt x="1636966" y="1190339"/>
                      </a:lnTo>
                      <a:lnTo>
                        <a:pt x="1517142" y="1068134"/>
                      </a:lnTo>
                      <a:lnTo>
                        <a:pt x="1516094" y="1067086"/>
                      </a:lnTo>
                      <a:lnTo>
                        <a:pt x="1516094" y="1065657"/>
                      </a:lnTo>
                      <a:cubicBezTo>
                        <a:pt x="1535097" y="1007069"/>
                        <a:pt x="1546146" y="946204"/>
                        <a:pt x="1548956" y="884682"/>
                      </a:cubicBezTo>
                      <a:lnTo>
                        <a:pt x="1548956" y="883253"/>
                      </a:lnTo>
                      <a:lnTo>
                        <a:pt x="1550289" y="882587"/>
                      </a:lnTo>
                      <a:lnTo>
                        <a:pt x="1705547" y="810292"/>
                      </a:lnTo>
                      <a:lnTo>
                        <a:pt x="1704213" y="812959"/>
                      </a:lnTo>
                      <a:cubicBezTo>
                        <a:pt x="1683763" y="718404"/>
                        <a:pt x="1663799" y="626107"/>
                        <a:pt x="1644301" y="536067"/>
                      </a:cubicBezTo>
                      <a:lnTo>
                        <a:pt x="1646491" y="537877"/>
                      </a:lnTo>
                      <a:lnTo>
                        <a:pt x="1475041" y="536162"/>
                      </a:lnTo>
                      <a:lnTo>
                        <a:pt x="1473613" y="536162"/>
                      </a:lnTo>
                      <a:lnTo>
                        <a:pt x="1473041" y="534924"/>
                      </a:lnTo>
                      <a:cubicBezTo>
                        <a:pt x="1445028" y="480022"/>
                        <a:pt x="1409786" y="429120"/>
                        <a:pt x="1368266" y="383572"/>
                      </a:cubicBezTo>
                      <a:lnTo>
                        <a:pt x="1367409" y="382619"/>
                      </a:lnTo>
                      <a:lnTo>
                        <a:pt x="1367409" y="381381"/>
                      </a:lnTo>
                      <a:lnTo>
                        <a:pt x="1425988" y="220599"/>
                      </a:lnTo>
                      <a:lnTo>
                        <a:pt x="1426845" y="222980"/>
                      </a:lnTo>
                      <a:lnTo>
                        <a:pt x="1188720" y="69532"/>
                      </a:lnTo>
                      <a:lnTo>
                        <a:pt x="1191101" y="69532"/>
                      </a:lnTo>
                      <a:lnTo>
                        <a:pt x="1068800" y="189357"/>
                      </a:lnTo>
                      <a:lnTo>
                        <a:pt x="1068038" y="190119"/>
                      </a:lnTo>
                      <a:lnTo>
                        <a:pt x="1066990" y="190119"/>
                      </a:lnTo>
                      <a:cubicBezTo>
                        <a:pt x="1008402" y="171117"/>
                        <a:pt x="947537" y="160039"/>
                        <a:pt x="886015" y="157163"/>
                      </a:cubicBezTo>
                      <a:lnTo>
                        <a:pt x="885063" y="157163"/>
                      </a:lnTo>
                      <a:lnTo>
                        <a:pt x="885063" y="156305"/>
                      </a:lnTo>
                      <a:lnTo>
                        <a:pt x="813435" y="2381"/>
                      </a:lnTo>
                      <a:lnTo>
                        <a:pt x="815054" y="3143"/>
                      </a:lnTo>
                      <a:lnTo>
                        <a:pt x="538067" y="62770"/>
                      </a:lnTo>
                      <a:lnTo>
                        <a:pt x="538924" y="61722"/>
                      </a:lnTo>
                      <a:cubicBezTo>
                        <a:pt x="538163" y="130302"/>
                        <a:pt x="537591" y="186404"/>
                        <a:pt x="537019" y="233172"/>
                      </a:cubicBezTo>
                      <a:lnTo>
                        <a:pt x="537019" y="233648"/>
                      </a:lnTo>
                      <a:lnTo>
                        <a:pt x="537019" y="233648"/>
                      </a:lnTo>
                      <a:cubicBezTo>
                        <a:pt x="495586" y="254746"/>
                        <a:pt x="456343" y="279883"/>
                        <a:pt x="419862" y="308705"/>
                      </a:cubicBezTo>
                      <a:cubicBezTo>
                        <a:pt x="407860" y="318230"/>
                        <a:pt x="399193" y="325755"/>
                        <a:pt x="393382" y="330708"/>
                      </a:cubicBezTo>
                      <a:cubicBezTo>
                        <a:pt x="387572" y="335661"/>
                        <a:pt x="384810" y="338138"/>
                        <a:pt x="384810" y="338138"/>
                      </a:cubicBezTo>
                      <a:cubicBezTo>
                        <a:pt x="384810" y="338138"/>
                        <a:pt x="395478" y="327470"/>
                        <a:pt x="419386" y="308134"/>
                      </a:cubicBezTo>
                      <a:cubicBezTo>
                        <a:pt x="455647" y="278816"/>
                        <a:pt x="494805" y="253289"/>
                        <a:pt x="536257" y="231934"/>
                      </a:cubicBezTo>
                      <a:lnTo>
                        <a:pt x="536257" y="232696"/>
                      </a:lnTo>
                      <a:cubicBezTo>
                        <a:pt x="536257" y="186119"/>
                        <a:pt x="537115" y="130016"/>
                        <a:pt x="537591" y="61246"/>
                      </a:cubicBezTo>
                      <a:lnTo>
                        <a:pt x="537591" y="60388"/>
                      </a:lnTo>
                      <a:lnTo>
                        <a:pt x="538448" y="60388"/>
                      </a:lnTo>
                      <a:lnTo>
                        <a:pt x="815245" y="0"/>
                      </a:lnTo>
                      <a:lnTo>
                        <a:pt x="816388" y="0"/>
                      </a:lnTo>
                      <a:lnTo>
                        <a:pt x="816388" y="1048"/>
                      </a:lnTo>
                      <a:cubicBezTo>
                        <a:pt x="838867" y="48673"/>
                        <a:pt x="862584" y="99727"/>
                        <a:pt x="888968" y="156115"/>
                      </a:cubicBezTo>
                      <a:lnTo>
                        <a:pt x="887539" y="155257"/>
                      </a:lnTo>
                      <a:cubicBezTo>
                        <a:pt x="949462" y="158010"/>
                        <a:pt x="1010745" y="169031"/>
                        <a:pt x="1069753" y="188023"/>
                      </a:cubicBezTo>
                      <a:lnTo>
                        <a:pt x="1067943" y="188023"/>
                      </a:lnTo>
                      <a:lnTo>
                        <a:pt x="1189577" y="68294"/>
                      </a:lnTo>
                      <a:lnTo>
                        <a:pt x="1190625" y="67246"/>
                      </a:lnTo>
                      <a:lnTo>
                        <a:pt x="1191958" y="68008"/>
                      </a:lnTo>
                      <a:lnTo>
                        <a:pt x="1430083" y="221266"/>
                      </a:lnTo>
                      <a:lnTo>
                        <a:pt x="1431512" y="222123"/>
                      </a:lnTo>
                      <a:lnTo>
                        <a:pt x="1430941" y="223742"/>
                      </a:lnTo>
                      <a:cubicBezTo>
                        <a:pt x="1411891" y="275939"/>
                        <a:pt x="1392841" y="329375"/>
                        <a:pt x="1372457" y="384524"/>
                      </a:cubicBezTo>
                      <a:lnTo>
                        <a:pt x="1371981" y="382334"/>
                      </a:lnTo>
                      <a:cubicBezTo>
                        <a:pt x="1413815" y="428206"/>
                        <a:pt x="1449343" y="479460"/>
                        <a:pt x="1477613" y="534734"/>
                      </a:cubicBezTo>
                      <a:lnTo>
                        <a:pt x="1475613" y="533495"/>
                      </a:lnTo>
                      <a:lnTo>
                        <a:pt x="1647063" y="535114"/>
                      </a:lnTo>
                      <a:lnTo>
                        <a:pt x="1648873" y="535114"/>
                      </a:lnTo>
                      <a:lnTo>
                        <a:pt x="1648873" y="536924"/>
                      </a:lnTo>
                      <a:cubicBezTo>
                        <a:pt x="1668428" y="626907"/>
                        <a:pt x="1688468" y="719166"/>
                        <a:pt x="1708975" y="813721"/>
                      </a:cubicBezTo>
                      <a:lnTo>
                        <a:pt x="1708975" y="815626"/>
                      </a:lnTo>
                      <a:lnTo>
                        <a:pt x="1707261" y="816388"/>
                      </a:lnTo>
                      <a:lnTo>
                        <a:pt x="1552099" y="888778"/>
                      </a:lnTo>
                      <a:lnTo>
                        <a:pt x="1553432" y="886682"/>
                      </a:lnTo>
                      <a:cubicBezTo>
                        <a:pt x="1550651" y="948680"/>
                        <a:pt x="1539564" y="1010031"/>
                        <a:pt x="1520476" y="1069086"/>
                      </a:cubicBezTo>
                      <a:lnTo>
                        <a:pt x="1519904" y="1066610"/>
                      </a:lnTo>
                      <a:lnTo>
                        <a:pt x="1639824" y="1188815"/>
                      </a:lnTo>
                      <a:lnTo>
                        <a:pt x="1641157" y="1190149"/>
                      </a:lnTo>
                      <a:lnTo>
                        <a:pt x="1640110" y="1191863"/>
                      </a:lnTo>
                      <a:lnTo>
                        <a:pt x="1486757" y="1429988"/>
                      </a:lnTo>
                      <a:lnTo>
                        <a:pt x="1485709" y="1431608"/>
                      </a:lnTo>
                      <a:lnTo>
                        <a:pt x="1483900" y="1430941"/>
                      </a:lnTo>
                      <a:lnTo>
                        <a:pt x="1323023" y="1372362"/>
                      </a:lnTo>
                      <a:lnTo>
                        <a:pt x="1325594" y="1371886"/>
                      </a:lnTo>
                      <a:lnTo>
                        <a:pt x="1325594" y="1371886"/>
                      </a:lnTo>
                      <a:cubicBezTo>
                        <a:pt x="1279712" y="1413653"/>
                        <a:pt x="1228458" y="1449114"/>
                        <a:pt x="1173194" y="1477327"/>
                      </a:cubicBezTo>
                      <a:lnTo>
                        <a:pt x="1174528" y="1475137"/>
                      </a:lnTo>
                      <a:cubicBezTo>
                        <a:pt x="1173956" y="1533906"/>
                        <a:pt x="1173385" y="1592294"/>
                        <a:pt x="1172908" y="1646587"/>
                      </a:cubicBezTo>
                      <a:lnTo>
                        <a:pt x="1172908" y="1648492"/>
                      </a:lnTo>
                      <a:lnTo>
                        <a:pt x="1170908" y="1648968"/>
                      </a:lnTo>
                      <a:lnTo>
                        <a:pt x="894112" y="1708880"/>
                      </a:lnTo>
                      <a:lnTo>
                        <a:pt x="892207" y="1709357"/>
                      </a:lnTo>
                      <a:lnTo>
                        <a:pt x="891349" y="1707547"/>
                      </a:lnTo>
                      <a:lnTo>
                        <a:pt x="819055" y="1552385"/>
                      </a:lnTo>
                      <a:lnTo>
                        <a:pt x="821055" y="1553718"/>
                      </a:lnTo>
                      <a:cubicBezTo>
                        <a:pt x="759085" y="1550870"/>
                        <a:pt x="697773" y="1539754"/>
                        <a:pt x="638747" y="1520666"/>
                      </a:cubicBezTo>
                      <a:lnTo>
                        <a:pt x="641128" y="1520095"/>
                      </a:lnTo>
                      <a:lnTo>
                        <a:pt x="519589" y="1639919"/>
                      </a:lnTo>
                      <a:lnTo>
                        <a:pt x="518255" y="1641158"/>
                      </a:lnTo>
                      <a:lnTo>
                        <a:pt x="516731" y="1640205"/>
                      </a:lnTo>
                      <a:lnTo>
                        <a:pt x="278606" y="1486757"/>
                      </a:lnTo>
                      <a:lnTo>
                        <a:pt x="277082" y="1485805"/>
                      </a:lnTo>
                      <a:lnTo>
                        <a:pt x="277654" y="1484090"/>
                      </a:lnTo>
                      <a:cubicBezTo>
                        <a:pt x="298132" y="1428178"/>
                        <a:pt x="318135" y="1373124"/>
                        <a:pt x="336328" y="1323308"/>
                      </a:cubicBezTo>
                      <a:lnTo>
                        <a:pt x="336328" y="1325499"/>
                      </a:lnTo>
                      <a:cubicBezTo>
                        <a:pt x="294589" y="1279608"/>
                        <a:pt x="259166" y="1228354"/>
                        <a:pt x="230981" y="1173099"/>
                      </a:cubicBezTo>
                      <a:lnTo>
                        <a:pt x="232791" y="1174147"/>
                      </a:lnTo>
                      <a:lnTo>
                        <a:pt x="61341" y="1172432"/>
                      </a:lnTo>
                      <a:lnTo>
                        <a:pt x="59817" y="1172432"/>
                      </a:lnTo>
                      <a:lnTo>
                        <a:pt x="59817" y="1170908"/>
                      </a:lnTo>
                      <a:cubicBezTo>
                        <a:pt x="38862" y="1073753"/>
                        <a:pt x="18859" y="981170"/>
                        <a:pt x="0" y="894017"/>
                      </a:cubicBezTo>
                      <a:lnTo>
                        <a:pt x="0" y="892683"/>
                      </a:lnTo>
                      <a:lnTo>
                        <a:pt x="1238" y="892016"/>
                      </a:lnTo>
                      <a:lnTo>
                        <a:pt x="156496" y="819817"/>
                      </a:lnTo>
                      <a:lnTo>
                        <a:pt x="155638" y="821246"/>
                      </a:lnTo>
                      <a:cubicBezTo>
                        <a:pt x="158544" y="759571"/>
                        <a:pt x="169621" y="698554"/>
                        <a:pt x="188595" y="639794"/>
                      </a:cubicBezTo>
                      <a:lnTo>
                        <a:pt x="188595" y="641223"/>
                      </a:lnTo>
                      <a:lnTo>
                        <a:pt x="68866" y="518922"/>
                      </a:lnTo>
                      <a:lnTo>
                        <a:pt x="68104" y="518255"/>
                      </a:lnTo>
                      <a:lnTo>
                        <a:pt x="68675" y="517398"/>
                      </a:lnTo>
                      <a:lnTo>
                        <a:pt x="222409" y="279273"/>
                      </a:lnTo>
                      <a:lnTo>
                        <a:pt x="222409" y="278701"/>
                      </a:lnTo>
                      <a:lnTo>
                        <a:pt x="222980" y="278701"/>
                      </a:lnTo>
                      <a:lnTo>
                        <a:pt x="342519" y="322707"/>
                      </a:lnTo>
                      <a:lnTo>
                        <a:pt x="373189" y="33404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20"/>
                <p:cNvSpPr/>
                <p:nvPr/>
              </p:nvSpPr>
              <p:spPr>
                <a:xfrm>
                  <a:off x="10709168" y="3111095"/>
                  <a:ext cx="1807940" cy="352425"/>
                </a:xfrm>
                <a:custGeom>
                  <a:avLst/>
                  <a:gdLst/>
                  <a:ahLst/>
                  <a:cxnLst/>
                  <a:rect l="l" t="t" r="r" b="b"/>
                  <a:pathLst>
                    <a:path w="1807940" h="352425" extrusionOk="0">
                      <a:moveTo>
                        <a:pt x="551498" y="0"/>
                      </a:moveTo>
                      <a:lnTo>
                        <a:pt x="0" y="352425"/>
                      </a:lnTo>
                      <a:lnTo>
                        <a:pt x="1807940" y="352425"/>
                      </a:lnTo>
                      <a:lnTo>
                        <a:pt x="1807940" y="0"/>
                      </a:lnTo>
                      <a:lnTo>
                        <a:pt x="55149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20"/>
                <p:cNvSpPr/>
                <p:nvPr/>
              </p:nvSpPr>
              <p:spPr>
                <a:xfrm>
                  <a:off x="12280413" y="2893449"/>
                  <a:ext cx="513397" cy="787622"/>
                </a:xfrm>
                <a:custGeom>
                  <a:avLst/>
                  <a:gdLst/>
                  <a:ahLst/>
                  <a:cxnLst/>
                  <a:rect l="l" t="t" r="r" b="b"/>
                  <a:pathLst>
                    <a:path w="513397" h="787622" extrusionOk="0">
                      <a:moveTo>
                        <a:pt x="0" y="0"/>
                      </a:moveTo>
                      <a:lnTo>
                        <a:pt x="0" y="35433"/>
                      </a:lnTo>
                      <a:lnTo>
                        <a:pt x="0" y="787622"/>
                      </a:lnTo>
                      <a:lnTo>
                        <a:pt x="513397" y="393763"/>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20"/>
                <p:cNvSpPr/>
                <p:nvPr/>
              </p:nvSpPr>
              <p:spPr>
                <a:xfrm>
                  <a:off x="11609091" y="3271496"/>
                  <a:ext cx="47625" cy="64484"/>
                </a:xfrm>
                <a:custGeom>
                  <a:avLst/>
                  <a:gdLst/>
                  <a:ahLst/>
                  <a:cxnLst/>
                  <a:rect l="l" t="t" r="r" b="b"/>
                  <a:pathLst>
                    <a:path w="47625" h="64484" extrusionOk="0">
                      <a:moveTo>
                        <a:pt x="0" y="0"/>
                      </a:moveTo>
                      <a:lnTo>
                        <a:pt x="14859" y="0"/>
                      </a:lnTo>
                      <a:lnTo>
                        <a:pt x="14859" y="52388"/>
                      </a:lnTo>
                      <a:lnTo>
                        <a:pt x="47625" y="52388"/>
                      </a:lnTo>
                      <a:lnTo>
                        <a:pt x="47625" y="64484"/>
                      </a:lnTo>
                      <a:lnTo>
                        <a:pt x="0" y="64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9" name="Google Shape;599;p20"/>
                <p:cNvSpPr/>
                <p:nvPr/>
              </p:nvSpPr>
              <p:spPr>
                <a:xfrm>
                  <a:off x="11656716" y="3271496"/>
                  <a:ext cx="71913" cy="64293"/>
                </a:xfrm>
                <a:custGeom>
                  <a:avLst/>
                  <a:gdLst/>
                  <a:ahLst/>
                  <a:cxnLst/>
                  <a:rect l="l" t="t" r="r" b="b"/>
                  <a:pathLst>
                    <a:path w="71913" h="64293" extrusionOk="0">
                      <a:moveTo>
                        <a:pt x="50863" y="50578"/>
                      </a:moveTo>
                      <a:lnTo>
                        <a:pt x="20955" y="50578"/>
                      </a:lnTo>
                      <a:lnTo>
                        <a:pt x="15240" y="64294"/>
                      </a:lnTo>
                      <a:lnTo>
                        <a:pt x="0" y="64294"/>
                      </a:lnTo>
                      <a:lnTo>
                        <a:pt x="28575" y="0"/>
                      </a:lnTo>
                      <a:lnTo>
                        <a:pt x="43339" y="0"/>
                      </a:lnTo>
                      <a:lnTo>
                        <a:pt x="71914" y="64294"/>
                      </a:lnTo>
                      <a:lnTo>
                        <a:pt x="56293" y="64294"/>
                      </a:lnTo>
                      <a:close/>
                      <a:moveTo>
                        <a:pt x="46101" y="39243"/>
                      </a:moveTo>
                      <a:lnTo>
                        <a:pt x="35909" y="14288"/>
                      </a:lnTo>
                      <a:lnTo>
                        <a:pt x="25718" y="3886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0" name="Google Shape;600;p20"/>
                <p:cNvSpPr/>
                <p:nvPr/>
              </p:nvSpPr>
              <p:spPr>
                <a:xfrm>
                  <a:off x="11733582" y="3271496"/>
                  <a:ext cx="58292" cy="65150"/>
                </a:xfrm>
                <a:custGeom>
                  <a:avLst/>
                  <a:gdLst/>
                  <a:ahLst/>
                  <a:cxnLst/>
                  <a:rect l="l" t="t" r="r" b="b"/>
                  <a:pathLst>
                    <a:path w="58292" h="65150" extrusionOk="0">
                      <a:moveTo>
                        <a:pt x="0" y="36004"/>
                      </a:moveTo>
                      <a:lnTo>
                        <a:pt x="0" y="0"/>
                      </a:lnTo>
                      <a:lnTo>
                        <a:pt x="14859" y="0"/>
                      </a:lnTo>
                      <a:lnTo>
                        <a:pt x="14859" y="35433"/>
                      </a:lnTo>
                      <a:cubicBezTo>
                        <a:pt x="14859" y="47720"/>
                        <a:pt x="20193" y="52769"/>
                        <a:pt x="29242" y="52769"/>
                      </a:cubicBezTo>
                      <a:cubicBezTo>
                        <a:pt x="38290" y="52769"/>
                        <a:pt x="43529" y="47720"/>
                        <a:pt x="43529" y="35433"/>
                      </a:cubicBezTo>
                      <a:lnTo>
                        <a:pt x="43529" y="0"/>
                      </a:lnTo>
                      <a:lnTo>
                        <a:pt x="58293" y="0"/>
                      </a:lnTo>
                      <a:lnTo>
                        <a:pt x="58293" y="36004"/>
                      </a:lnTo>
                      <a:cubicBezTo>
                        <a:pt x="58293" y="52102"/>
                        <a:pt x="45244" y="65151"/>
                        <a:pt x="29146" y="65151"/>
                      </a:cubicBezTo>
                      <a:cubicBezTo>
                        <a:pt x="13049" y="65151"/>
                        <a:pt x="0" y="52102"/>
                        <a:pt x="0" y="36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20"/>
                <p:cNvSpPr/>
                <p:nvPr/>
              </p:nvSpPr>
              <p:spPr>
                <a:xfrm>
                  <a:off x="11806544" y="3271496"/>
                  <a:ext cx="58959" cy="64293"/>
                </a:xfrm>
                <a:custGeom>
                  <a:avLst/>
                  <a:gdLst/>
                  <a:ahLst/>
                  <a:cxnLst/>
                  <a:rect l="l" t="t" r="r" b="b"/>
                  <a:pathLst>
                    <a:path w="58959" h="64293" extrusionOk="0">
                      <a:moveTo>
                        <a:pt x="58960" y="0"/>
                      </a:moveTo>
                      <a:lnTo>
                        <a:pt x="58960" y="64294"/>
                      </a:lnTo>
                      <a:lnTo>
                        <a:pt x="46768" y="64294"/>
                      </a:lnTo>
                      <a:lnTo>
                        <a:pt x="14668" y="25241"/>
                      </a:lnTo>
                      <a:lnTo>
                        <a:pt x="14668" y="64294"/>
                      </a:lnTo>
                      <a:lnTo>
                        <a:pt x="0" y="64294"/>
                      </a:lnTo>
                      <a:lnTo>
                        <a:pt x="0" y="0"/>
                      </a:lnTo>
                      <a:lnTo>
                        <a:pt x="12097" y="0"/>
                      </a:lnTo>
                      <a:lnTo>
                        <a:pt x="44005" y="39053"/>
                      </a:lnTo>
                      <a:lnTo>
                        <a:pt x="44005"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20"/>
                <p:cNvSpPr/>
                <p:nvPr/>
              </p:nvSpPr>
              <p:spPr>
                <a:xfrm>
                  <a:off x="11876648" y="3270446"/>
                  <a:ext cx="61341" cy="66441"/>
                </a:xfrm>
                <a:custGeom>
                  <a:avLst/>
                  <a:gdLst/>
                  <a:ahLst/>
                  <a:cxnLst/>
                  <a:rect l="l" t="t" r="r" b="b"/>
                  <a:pathLst>
                    <a:path w="61341" h="66441" extrusionOk="0">
                      <a:moveTo>
                        <a:pt x="0" y="33245"/>
                      </a:moveTo>
                      <a:cubicBezTo>
                        <a:pt x="1210" y="13709"/>
                        <a:pt x="18021" y="-1141"/>
                        <a:pt x="37557" y="69"/>
                      </a:cubicBezTo>
                      <a:cubicBezTo>
                        <a:pt x="46634" y="631"/>
                        <a:pt x="55150" y="4670"/>
                        <a:pt x="61341" y="11337"/>
                      </a:cubicBezTo>
                      <a:lnTo>
                        <a:pt x="51816" y="20195"/>
                      </a:lnTo>
                      <a:cubicBezTo>
                        <a:pt x="47835" y="15366"/>
                        <a:pt x="41881" y="12594"/>
                        <a:pt x="35623" y="12671"/>
                      </a:cubicBezTo>
                      <a:cubicBezTo>
                        <a:pt x="24260" y="12671"/>
                        <a:pt x="15050" y="21881"/>
                        <a:pt x="15050" y="33245"/>
                      </a:cubicBezTo>
                      <a:cubicBezTo>
                        <a:pt x="15050" y="44608"/>
                        <a:pt x="24260" y="53819"/>
                        <a:pt x="35623" y="53819"/>
                      </a:cubicBezTo>
                      <a:cubicBezTo>
                        <a:pt x="41901" y="53895"/>
                        <a:pt x="47873" y="51085"/>
                        <a:pt x="51816" y="46198"/>
                      </a:cubicBezTo>
                      <a:lnTo>
                        <a:pt x="61341" y="54962"/>
                      </a:lnTo>
                      <a:cubicBezTo>
                        <a:pt x="48168" y="69363"/>
                        <a:pt x="25813" y="70344"/>
                        <a:pt x="11411" y="57171"/>
                      </a:cubicBezTo>
                      <a:cubicBezTo>
                        <a:pt x="4648" y="50980"/>
                        <a:pt x="553" y="42398"/>
                        <a:pt x="0" y="332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20"/>
                <p:cNvSpPr/>
                <p:nvPr/>
              </p:nvSpPr>
              <p:spPr>
                <a:xfrm>
                  <a:off x="11947990" y="3271496"/>
                  <a:ext cx="58959" cy="64293"/>
                </a:xfrm>
                <a:custGeom>
                  <a:avLst/>
                  <a:gdLst/>
                  <a:ahLst/>
                  <a:cxnLst/>
                  <a:rect l="l" t="t" r="r" b="b"/>
                  <a:pathLst>
                    <a:path w="58959" h="64293" extrusionOk="0">
                      <a:moveTo>
                        <a:pt x="58960" y="0"/>
                      </a:moveTo>
                      <a:lnTo>
                        <a:pt x="58960" y="64294"/>
                      </a:lnTo>
                      <a:lnTo>
                        <a:pt x="44101" y="64294"/>
                      </a:lnTo>
                      <a:lnTo>
                        <a:pt x="44101" y="38005"/>
                      </a:lnTo>
                      <a:lnTo>
                        <a:pt x="14859" y="38005"/>
                      </a:lnTo>
                      <a:lnTo>
                        <a:pt x="14859" y="64294"/>
                      </a:lnTo>
                      <a:lnTo>
                        <a:pt x="0" y="64294"/>
                      </a:lnTo>
                      <a:lnTo>
                        <a:pt x="0" y="0"/>
                      </a:lnTo>
                      <a:lnTo>
                        <a:pt x="14859" y="0"/>
                      </a:lnTo>
                      <a:lnTo>
                        <a:pt x="14859" y="25337"/>
                      </a:lnTo>
                      <a:lnTo>
                        <a:pt x="44101" y="25337"/>
                      </a:lnTo>
                      <a:lnTo>
                        <a:pt x="44101"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20"/>
                <p:cNvSpPr/>
                <p:nvPr/>
              </p:nvSpPr>
              <p:spPr>
                <a:xfrm>
                  <a:off x="9034162" y="1818934"/>
                  <a:ext cx="1391446" cy="1696497"/>
                </a:xfrm>
                <a:custGeom>
                  <a:avLst/>
                  <a:gdLst/>
                  <a:ahLst/>
                  <a:cxnLst/>
                  <a:rect l="l" t="t" r="r" b="b"/>
                  <a:pathLst>
                    <a:path w="1391446" h="1696497" extrusionOk="0">
                      <a:moveTo>
                        <a:pt x="797" y="412528"/>
                      </a:moveTo>
                      <a:cubicBezTo>
                        <a:pt x="57375" y="1130046"/>
                        <a:pt x="659355" y="1696498"/>
                        <a:pt x="1391447" y="1696498"/>
                      </a:cubicBezTo>
                      <a:lnTo>
                        <a:pt x="1391447" y="1344073"/>
                      </a:lnTo>
                      <a:cubicBezTo>
                        <a:pt x="815975" y="1343597"/>
                        <a:pt x="349526" y="877319"/>
                        <a:pt x="348840" y="301847"/>
                      </a:cubicBezTo>
                      <a:cubicBezTo>
                        <a:pt x="348840" y="301847"/>
                        <a:pt x="364557" y="119920"/>
                        <a:pt x="375510" y="65151"/>
                      </a:cubicBezTo>
                      <a:lnTo>
                        <a:pt x="28515" y="0"/>
                      </a:lnTo>
                      <a:lnTo>
                        <a:pt x="28515" y="0"/>
                      </a:lnTo>
                      <a:cubicBezTo>
                        <a:pt x="15846" y="62198"/>
                        <a:pt x="-4251" y="349282"/>
                        <a:pt x="797" y="412528"/>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20"/>
                <p:cNvSpPr/>
                <p:nvPr/>
              </p:nvSpPr>
              <p:spPr>
                <a:xfrm>
                  <a:off x="9432807" y="2824678"/>
                  <a:ext cx="75449" cy="84772"/>
                </a:xfrm>
                <a:custGeom>
                  <a:avLst/>
                  <a:gdLst/>
                  <a:ahLst/>
                  <a:cxnLst/>
                  <a:rect l="l" t="t" r="r" b="b"/>
                  <a:pathLst>
                    <a:path w="75449" h="84772" extrusionOk="0">
                      <a:moveTo>
                        <a:pt x="49828" y="12383"/>
                      </a:moveTo>
                      <a:lnTo>
                        <a:pt x="43827" y="33242"/>
                      </a:lnTo>
                      <a:lnTo>
                        <a:pt x="43827" y="33814"/>
                      </a:lnTo>
                      <a:lnTo>
                        <a:pt x="52018" y="43910"/>
                      </a:lnTo>
                      <a:lnTo>
                        <a:pt x="65925" y="32576"/>
                      </a:lnTo>
                      <a:lnTo>
                        <a:pt x="75450" y="44005"/>
                      </a:lnTo>
                      <a:lnTo>
                        <a:pt x="25729" y="84772"/>
                      </a:lnTo>
                      <a:lnTo>
                        <a:pt x="8108" y="63246"/>
                      </a:lnTo>
                      <a:cubicBezTo>
                        <a:pt x="-2750" y="49911"/>
                        <a:pt x="-2655" y="36004"/>
                        <a:pt x="8108" y="26861"/>
                      </a:cubicBezTo>
                      <a:cubicBezTo>
                        <a:pt x="14757" y="20946"/>
                        <a:pt x="24424" y="19869"/>
                        <a:pt x="32206" y="24194"/>
                      </a:cubicBezTo>
                      <a:lnTo>
                        <a:pt x="39064" y="0"/>
                      </a:lnTo>
                      <a:close/>
                      <a:moveTo>
                        <a:pt x="18300" y="56197"/>
                      </a:moveTo>
                      <a:lnTo>
                        <a:pt x="26015" y="65722"/>
                      </a:lnTo>
                      <a:lnTo>
                        <a:pt x="43351" y="51530"/>
                      </a:lnTo>
                      <a:lnTo>
                        <a:pt x="35635" y="42005"/>
                      </a:lnTo>
                      <a:cubicBezTo>
                        <a:pt x="29920" y="34957"/>
                        <a:pt x="23729" y="34100"/>
                        <a:pt x="18300" y="38481"/>
                      </a:cubicBezTo>
                      <a:cubicBezTo>
                        <a:pt x="12871" y="42863"/>
                        <a:pt x="12585" y="49149"/>
                        <a:pt x="18300" y="561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6" name="Google Shape;606;p20"/>
                <p:cNvSpPr/>
                <p:nvPr/>
              </p:nvSpPr>
              <p:spPr>
                <a:xfrm>
                  <a:off x="9386717" y="2776672"/>
                  <a:ext cx="80200" cy="78105"/>
                </a:xfrm>
                <a:custGeom>
                  <a:avLst/>
                  <a:gdLst/>
                  <a:ahLst/>
                  <a:cxnLst/>
                  <a:rect l="l" t="t" r="r" b="b"/>
                  <a:pathLst>
                    <a:path w="80200" h="78105" extrusionOk="0">
                      <a:moveTo>
                        <a:pt x="41148" y="7144"/>
                      </a:moveTo>
                      <a:lnTo>
                        <a:pt x="50673" y="0"/>
                      </a:lnTo>
                      <a:lnTo>
                        <a:pt x="80201" y="40005"/>
                      </a:lnTo>
                      <a:lnTo>
                        <a:pt x="28575" y="78105"/>
                      </a:lnTo>
                      <a:lnTo>
                        <a:pt x="0" y="39053"/>
                      </a:lnTo>
                      <a:lnTo>
                        <a:pt x="9525" y="31909"/>
                      </a:lnTo>
                      <a:lnTo>
                        <a:pt x="29528" y="59150"/>
                      </a:lnTo>
                      <a:lnTo>
                        <a:pt x="40767" y="50864"/>
                      </a:lnTo>
                      <a:lnTo>
                        <a:pt x="23051" y="26861"/>
                      </a:lnTo>
                      <a:lnTo>
                        <a:pt x="32576" y="20003"/>
                      </a:lnTo>
                      <a:lnTo>
                        <a:pt x="50292" y="44006"/>
                      </a:lnTo>
                      <a:lnTo>
                        <a:pt x="62198" y="3514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7" name="Google Shape;607;p20"/>
                <p:cNvSpPr/>
                <p:nvPr/>
              </p:nvSpPr>
              <p:spPr>
                <a:xfrm>
                  <a:off x="9343474" y="2739715"/>
                  <a:ext cx="77057" cy="70961"/>
                </a:xfrm>
                <a:custGeom>
                  <a:avLst/>
                  <a:gdLst/>
                  <a:ahLst/>
                  <a:cxnLst/>
                  <a:rect l="l" t="t" r="r" b="b"/>
                  <a:pathLst>
                    <a:path w="77057" h="70961" extrusionOk="0">
                      <a:moveTo>
                        <a:pt x="0" y="12668"/>
                      </a:moveTo>
                      <a:lnTo>
                        <a:pt x="68866" y="0"/>
                      </a:lnTo>
                      <a:lnTo>
                        <a:pt x="77057" y="12192"/>
                      </a:lnTo>
                      <a:lnTo>
                        <a:pt x="38957" y="70961"/>
                      </a:lnTo>
                      <a:lnTo>
                        <a:pt x="30004" y="57626"/>
                      </a:lnTo>
                      <a:lnTo>
                        <a:pt x="57245" y="15811"/>
                      </a:lnTo>
                      <a:lnTo>
                        <a:pt x="8096" y="248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20"/>
                <p:cNvSpPr/>
                <p:nvPr/>
              </p:nvSpPr>
              <p:spPr>
                <a:xfrm>
                  <a:off x="9332139" y="2700091"/>
                  <a:ext cx="62483" cy="46672"/>
                </a:xfrm>
                <a:custGeom>
                  <a:avLst/>
                  <a:gdLst/>
                  <a:ahLst/>
                  <a:cxnLst/>
                  <a:rect l="l" t="t" r="r" b="b"/>
                  <a:pathLst>
                    <a:path w="62483" h="46672" extrusionOk="0">
                      <a:moveTo>
                        <a:pt x="7906" y="46673"/>
                      </a:moveTo>
                      <a:lnTo>
                        <a:pt x="0" y="34004"/>
                      </a:lnTo>
                      <a:lnTo>
                        <a:pt x="54578" y="0"/>
                      </a:lnTo>
                      <a:lnTo>
                        <a:pt x="62484" y="125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20"/>
                <p:cNvSpPr/>
                <p:nvPr/>
              </p:nvSpPr>
              <p:spPr>
                <a:xfrm>
                  <a:off x="9298707" y="2644465"/>
                  <a:ext cx="80200" cy="75342"/>
                </a:xfrm>
                <a:custGeom>
                  <a:avLst/>
                  <a:gdLst/>
                  <a:ahLst/>
                  <a:cxnLst/>
                  <a:rect l="l" t="t" r="r" b="b"/>
                  <a:pathLst>
                    <a:path w="80200" h="75342" extrusionOk="0">
                      <a:moveTo>
                        <a:pt x="44863" y="6001"/>
                      </a:moveTo>
                      <a:lnTo>
                        <a:pt x="55245" y="0"/>
                      </a:lnTo>
                      <a:lnTo>
                        <a:pt x="80200" y="43053"/>
                      </a:lnTo>
                      <a:lnTo>
                        <a:pt x="24384" y="75343"/>
                      </a:lnTo>
                      <a:lnTo>
                        <a:pt x="0" y="33338"/>
                      </a:lnTo>
                      <a:lnTo>
                        <a:pt x="10382" y="27337"/>
                      </a:lnTo>
                      <a:lnTo>
                        <a:pt x="27337" y="56579"/>
                      </a:lnTo>
                      <a:lnTo>
                        <a:pt x="39433" y="49530"/>
                      </a:lnTo>
                      <a:lnTo>
                        <a:pt x="24384" y="23717"/>
                      </a:lnTo>
                      <a:lnTo>
                        <a:pt x="34480" y="17907"/>
                      </a:lnTo>
                      <a:lnTo>
                        <a:pt x="49435" y="43720"/>
                      </a:lnTo>
                      <a:lnTo>
                        <a:pt x="62294" y="362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20"/>
                <p:cNvSpPr/>
                <p:nvPr/>
              </p:nvSpPr>
              <p:spPr>
                <a:xfrm>
                  <a:off x="9246891" y="2568170"/>
                  <a:ext cx="94202" cy="101536"/>
                </a:xfrm>
                <a:custGeom>
                  <a:avLst/>
                  <a:gdLst/>
                  <a:ahLst/>
                  <a:cxnLst/>
                  <a:rect l="l" t="t" r="r" b="b"/>
                  <a:pathLst>
                    <a:path w="94202" h="101536" extrusionOk="0">
                      <a:moveTo>
                        <a:pt x="0" y="10382"/>
                      </a:moveTo>
                      <a:lnTo>
                        <a:pt x="66675" y="0"/>
                      </a:lnTo>
                      <a:lnTo>
                        <a:pt x="74009" y="14192"/>
                      </a:lnTo>
                      <a:lnTo>
                        <a:pt x="41624" y="46577"/>
                      </a:lnTo>
                      <a:lnTo>
                        <a:pt x="87058" y="39814"/>
                      </a:lnTo>
                      <a:lnTo>
                        <a:pt x="94202" y="53912"/>
                      </a:lnTo>
                      <a:lnTo>
                        <a:pt x="46577" y="101537"/>
                      </a:lnTo>
                      <a:lnTo>
                        <a:pt x="39624" y="87821"/>
                      </a:lnTo>
                      <a:lnTo>
                        <a:pt x="73247" y="54388"/>
                      </a:lnTo>
                      <a:lnTo>
                        <a:pt x="26098" y="61341"/>
                      </a:lnTo>
                      <a:lnTo>
                        <a:pt x="19907" y="49149"/>
                      </a:lnTo>
                      <a:lnTo>
                        <a:pt x="53721" y="15335"/>
                      </a:lnTo>
                      <a:lnTo>
                        <a:pt x="6096" y="2266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20"/>
                <p:cNvSpPr/>
                <p:nvPr/>
              </p:nvSpPr>
              <p:spPr>
                <a:xfrm>
                  <a:off x="8933328" y="1606812"/>
                  <a:ext cx="692753" cy="540734"/>
                </a:xfrm>
                <a:custGeom>
                  <a:avLst/>
                  <a:gdLst/>
                  <a:ahLst/>
                  <a:cxnLst/>
                  <a:rect l="l" t="t" r="r" b="b"/>
                  <a:pathLst>
                    <a:path w="692753" h="540734" extrusionOk="0">
                      <a:moveTo>
                        <a:pt x="692753" y="190024"/>
                      </a:moveTo>
                      <a:lnTo>
                        <a:pt x="0" y="0"/>
                      </a:lnTo>
                      <a:lnTo>
                        <a:pt x="224123" y="540734"/>
                      </a:lnTo>
                      <a:lnTo>
                        <a:pt x="692753" y="1900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20"/>
                <p:cNvSpPr/>
                <p:nvPr/>
              </p:nvSpPr>
              <p:spPr>
                <a:xfrm>
                  <a:off x="9115922" y="746990"/>
                  <a:ext cx="1312068" cy="1036415"/>
                </a:xfrm>
                <a:custGeom>
                  <a:avLst/>
                  <a:gdLst/>
                  <a:ahLst/>
                  <a:cxnLst/>
                  <a:rect l="l" t="t" r="r" b="b"/>
                  <a:pathLst>
                    <a:path w="1312068" h="1036415" extrusionOk="0">
                      <a:moveTo>
                        <a:pt x="333566" y="1036415"/>
                      </a:moveTo>
                      <a:cubicBezTo>
                        <a:pt x="484365" y="626040"/>
                        <a:pt x="874871" y="353075"/>
                        <a:pt x="1312069" y="352425"/>
                      </a:cubicBezTo>
                      <a:lnTo>
                        <a:pt x="1312069" y="0"/>
                      </a:lnTo>
                      <a:cubicBezTo>
                        <a:pt x="709041" y="0"/>
                        <a:pt x="194215" y="384619"/>
                        <a:pt x="0" y="92144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3" name="Google Shape;613;p20"/>
                <p:cNvSpPr/>
                <p:nvPr/>
              </p:nvSpPr>
              <p:spPr>
                <a:xfrm>
                  <a:off x="9498065" y="1279098"/>
                  <a:ext cx="77673" cy="77015"/>
                </a:xfrm>
                <a:custGeom>
                  <a:avLst/>
                  <a:gdLst/>
                  <a:ahLst/>
                  <a:cxnLst/>
                  <a:rect l="l" t="t" r="r" b="b"/>
                  <a:pathLst>
                    <a:path w="77673" h="77015" extrusionOk="0">
                      <a:moveTo>
                        <a:pt x="0" y="23961"/>
                      </a:moveTo>
                      <a:lnTo>
                        <a:pt x="24098" y="7483"/>
                      </a:lnTo>
                      <a:cubicBezTo>
                        <a:pt x="41529" y="-4423"/>
                        <a:pt x="60579" y="-2042"/>
                        <a:pt x="71723" y="14056"/>
                      </a:cubicBezTo>
                      <a:cubicBezTo>
                        <a:pt x="82868" y="30153"/>
                        <a:pt x="77915" y="48727"/>
                        <a:pt x="60579" y="60538"/>
                      </a:cubicBezTo>
                      <a:lnTo>
                        <a:pt x="36481" y="77016"/>
                      </a:lnTo>
                      <a:close/>
                      <a:moveTo>
                        <a:pt x="52864" y="50917"/>
                      </a:moveTo>
                      <a:cubicBezTo>
                        <a:pt x="62427" y="45393"/>
                        <a:pt x="65704" y="33163"/>
                        <a:pt x="60179" y="23590"/>
                      </a:cubicBezTo>
                      <a:cubicBezTo>
                        <a:pt x="54655" y="14027"/>
                        <a:pt x="42424" y="10750"/>
                        <a:pt x="32861" y="16275"/>
                      </a:cubicBezTo>
                      <a:cubicBezTo>
                        <a:pt x="31995" y="16770"/>
                        <a:pt x="31166" y="17342"/>
                        <a:pt x="30385" y="17961"/>
                      </a:cubicBezTo>
                      <a:lnTo>
                        <a:pt x="19145" y="25676"/>
                      </a:lnTo>
                      <a:lnTo>
                        <a:pt x="41624" y="5853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4" name="Google Shape;614;p20"/>
                <p:cNvSpPr/>
                <p:nvPr/>
              </p:nvSpPr>
              <p:spPr>
                <a:xfrm>
                  <a:off x="9561216" y="1232860"/>
                  <a:ext cx="76866" cy="80105"/>
                </a:xfrm>
                <a:custGeom>
                  <a:avLst/>
                  <a:gdLst/>
                  <a:ahLst/>
                  <a:cxnLst/>
                  <a:rect l="l" t="t" r="r" b="b"/>
                  <a:pathLst>
                    <a:path w="76866" h="80105" extrusionOk="0">
                      <a:moveTo>
                        <a:pt x="70104" y="42577"/>
                      </a:moveTo>
                      <a:lnTo>
                        <a:pt x="76867" y="52102"/>
                      </a:lnTo>
                      <a:lnTo>
                        <a:pt x="35719" y="80105"/>
                      </a:lnTo>
                      <a:lnTo>
                        <a:pt x="0" y="27432"/>
                      </a:lnTo>
                      <a:lnTo>
                        <a:pt x="40100" y="0"/>
                      </a:lnTo>
                      <a:lnTo>
                        <a:pt x="46863" y="9525"/>
                      </a:lnTo>
                      <a:lnTo>
                        <a:pt x="18955" y="28575"/>
                      </a:lnTo>
                      <a:lnTo>
                        <a:pt x="26765" y="40100"/>
                      </a:lnTo>
                      <a:lnTo>
                        <a:pt x="50959" y="24098"/>
                      </a:lnTo>
                      <a:lnTo>
                        <a:pt x="57436" y="33623"/>
                      </a:lnTo>
                      <a:lnTo>
                        <a:pt x="32861" y="50482"/>
                      </a:lnTo>
                      <a:lnTo>
                        <a:pt x="41243" y="6277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20"/>
                <p:cNvSpPr/>
                <p:nvPr/>
              </p:nvSpPr>
              <p:spPr>
                <a:xfrm>
                  <a:off x="9611603" y="1203244"/>
                  <a:ext cx="63357" cy="75431"/>
                </a:xfrm>
                <a:custGeom>
                  <a:avLst/>
                  <a:gdLst/>
                  <a:ahLst/>
                  <a:cxnLst/>
                  <a:rect l="l" t="t" r="r" b="b"/>
                  <a:pathLst>
                    <a:path w="63357" h="75431" extrusionOk="0">
                      <a:moveTo>
                        <a:pt x="59150" y="10090"/>
                      </a:moveTo>
                      <a:cubicBezTo>
                        <a:pt x="67247" y="21997"/>
                        <a:pt x="63437" y="35427"/>
                        <a:pt x="49625" y="45047"/>
                      </a:cubicBezTo>
                      <a:lnTo>
                        <a:pt x="38957" y="52381"/>
                      </a:lnTo>
                      <a:lnTo>
                        <a:pt x="48482" y="67050"/>
                      </a:lnTo>
                      <a:lnTo>
                        <a:pt x="36290" y="75432"/>
                      </a:lnTo>
                      <a:lnTo>
                        <a:pt x="0" y="22282"/>
                      </a:lnTo>
                      <a:lnTo>
                        <a:pt x="22955" y="6566"/>
                      </a:lnTo>
                      <a:cubicBezTo>
                        <a:pt x="37148" y="-3435"/>
                        <a:pt x="51054" y="-1816"/>
                        <a:pt x="59150" y="10090"/>
                      </a:cubicBezTo>
                      <a:close/>
                      <a:moveTo>
                        <a:pt x="46768" y="18663"/>
                      </a:moveTo>
                      <a:cubicBezTo>
                        <a:pt x="42767" y="12757"/>
                        <a:pt x="36671" y="11995"/>
                        <a:pt x="29147" y="17044"/>
                      </a:cubicBezTo>
                      <a:lnTo>
                        <a:pt x="19622" y="23902"/>
                      </a:lnTo>
                      <a:lnTo>
                        <a:pt x="32195" y="42380"/>
                      </a:lnTo>
                      <a:lnTo>
                        <a:pt x="41720" y="35522"/>
                      </a:lnTo>
                      <a:cubicBezTo>
                        <a:pt x="49244" y="30379"/>
                        <a:pt x="50673" y="24378"/>
                        <a:pt x="46768" y="186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20"/>
                <p:cNvSpPr/>
                <p:nvPr/>
              </p:nvSpPr>
              <p:spPr>
                <a:xfrm>
                  <a:off x="9665991" y="1179806"/>
                  <a:ext cx="75152" cy="60960"/>
                </a:xfrm>
                <a:custGeom>
                  <a:avLst/>
                  <a:gdLst/>
                  <a:ahLst/>
                  <a:cxnLst/>
                  <a:rect l="l" t="t" r="r" b="b"/>
                  <a:pathLst>
                    <a:path w="75152" h="60960" extrusionOk="0">
                      <a:moveTo>
                        <a:pt x="0" y="8382"/>
                      </a:moveTo>
                      <a:lnTo>
                        <a:pt x="12287" y="0"/>
                      </a:lnTo>
                      <a:lnTo>
                        <a:pt x="41720" y="43053"/>
                      </a:lnTo>
                      <a:lnTo>
                        <a:pt x="68294" y="24860"/>
                      </a:lnTo>
                      <a:lnTo>
                        <a:pt x="75152" y="34385"/>
                      </a:lnTo>
                      <a:lnTo>
                        <a:pt x="36195" y="609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20"/>
                <p:cNvSpPr/>
                <p:nvPr/>
              </p:nvSpPr>
              <p:spPr>
                <a:xfrm>
                  <a:off x="9718625" y="1129567"/>
                  <a:ext cx="70491" cy="71231"/>
                </a:xfrm>
                <a:custGeom>
                  <a:avLst/>
                  <a:gdLst/>
                  <a:ahLst/>
                  <a:cxnLst/>
                  <a:rect l="l" t="t" r="r" b="b"/>
                  <a:pathLst>
                    <a:path w="70491" h="71231" extrusionOk="0">
                      <a:moveTo>
                        <a:pt x="7373" y="56811"/>
                      </a:moveTo>
                      <a:cubicBezTo>
                        <a:pt x="-4543" y="41418"/>
                        <a:pt x="-1714" y="19283"/>
                        <a:pt x="13679" y="7372"/>
                      </a:cubicBezTo>
                      <a:cubicBezTo>
                        <a:pt x="29071" y="-4540"/>
                        <a:pt x="51207" y="-1717"/>
                        <a:pt x="63123" y="13677"/>
                      </a:cubicBezTo>
                      <a:cubicBezTo>
                        <a:pt x="75029" y="29071"/>
                        <a:pt x="72210" y="51206"/>
                        <a:pt x="56817" y="63117"/>
                      </a:cubicBezTo>
                      <a:cubicBezTo>
                        <a:pt x="56217" y="63574"/>
                        <a:pt x="55617" y="64012"/>
                        <a:pt x="54998" y="64431"/>
                      </a:cubicBezTo>
                      <a:cubicBezTo>
                        <a:pt x="40339" y="75574"/>
                        <a:pt x="19422" y="72725"/>
                        <a:pt x="8287" y="58068"/>
                      </a:cubicBezTo>
                      <a:cubicBezTo>
                        <a:pt x="7973" y="57656"/>
                        <a:pt x="7668" y="57237"/>
                        <a:pt x="7373" y="56811"/>
                      </a:cubicBezTo>
                      <a:close/>
                      <a:moveTo>
                        <a:pt x="53093" y="25569"/>
                      </a:moveTo>
                      <a:cubicBezTo>
                        <a:pt x="46540" y="16612"/>
                        <a:pt x="33967" y="14663"/>
                        <a:pt x="25004" y="21218"/>
                      </a:cubicBezTo>
                      <a:cubicBezTo>
                        <a:pt x="16050" y="27773"/>
                        <a:pt x="14098" y="40348"/>
                        <a:pt x="20651" y="49306"/>
                      </a:cubicBezTo>
                      <a:cubicBezTo>
                        <a:pt x="27014" y="57996"/>
                        <a:pt x="39091" y="60130"/>
                        <a:pt x="48045" y="54144"/>
                      </a:cubicBezTo>
                      <a:cubicBezTo>
                        <a:pt x="57208" y="48354"/>
                        <a:pt x="59932" y="36235"/>
                        <a:pt x="54150" y="27074"/>
                      </a:cubicBezTo>
                      <a:cubicBezTo>
                        <a:pt x="53817" y="26556"/>
                        <a:pt x="53465" y="26054"/>
                        <a:pt x="53093" y="255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20"/>
                <p:cNvSpPr/>
                <p:nvPr/>
              </p:nvSpPr>
              <p:spPr>
                <a:xfrm>
                  <a:off x="9765622" y="1083889"/>
                  <a:ext cx="69056" cy="75818"/>
                </a:xfrm>
                <a:custGeom>
                  <a:avLst/>
                  <a:gdLst/>
                  <a:ahLst/>
                  <a:cxnLst/>
                  <a:rect l="l" t="t" r="r" b="b"/>
                  <a:pathLst>
                    <a:path w="69056" h="75818" extrusionOk="0">
                      <a:moveTo>
                        <a:pt x="56293" y="48387"/>
                      </a:moveTo>
                      <a:lnTo>
                        <a:pt x="69056" y="67437"/>
                      </a:lnTo>
                      <a:lnTo>
                        <a:pt x="56769" y="75819"/>
                      </a:lnTo>
                      <a:lnTo>
                        <a:pt x="43910" y="56769"/>
                      </a:lnTo>
                      <a:lnTo>
                        <a:pt x="0" y="36671"/>
                      </a:lnTo>
                      <a:lnTo>
                        <a:pt x="13049" y="27813"/>
                      </a:lnTo>
                      <a:lnTo>
                        <a:pt x="43243" y="41529"/>
                      </a:lnTo>
                      <a:lnTo>
                        <a:pt x="41338" y="8192"/>
                      </a:lnTo>
                      <a:lnTo>
                        <a:pt x="53435"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20"/>
                <p:cNvSpPr/>
                <p:nvPr/>
              </p:nvSpPr>
              <p:spPr>
                <a:xfrm>
                  <a:off x="10167958" y="524105"/>
                  <a:ext cx="585596" cy="833723"/>
                </a:xfrm>
                <a:custGeom>
                  <a:avLst/>
                  <a:gdLst/>
                  <a:ahLst/>
                  <a:cxnLst/>
                  <a:rect l="l" t="t" r="r" b="b"/>
                  <a:pathLst>
                    <a:path w="585596" h="833723" extrusionOk="0">
                      <a:moveTo>
                        <a:pt x="458915" y="833723"/>
                      </a:moveTo>
                      <a:lnTo>
                        <a:pt x="0" y="331661"/>
                      </a:lnTo>
                      <a:lnTo>
                        <a:pt x="585597" y="0"/>
                      </a:lnTo>
                      <a:lnTo>
                        <a:pt x="458915" y="83372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20"/>
                <p:cNvSpPr/>
                <p:nvPr/>
              </p:nvSpPr>
              <p:spPr>
                <a:xfrm>
                  <a:off x="10475044" y="726035"/>
                  <a:ext cx="1050416" cy="709040"/>
                </a:xfrm>
                <a:custGeom>
                  <a:avLst/>
                  <a:gdLst/>
                  <a:ahLst/>
                  <a:cxnLst/>
                  <a:rect l="l" t="t" r="r" b="b"/>
                  <a:pathLst>
                    <a:path w="1050416" h="709040" extrusionOk="0">
                      <a:moveTo>
                        <a:pt x="785050" y="709041"/>
                      </a:moveTo>
                      <a:cubicBezTo>
                        <a:pt x="587092" y="482450"/>
                        <a:pt x="300885" y="352438"/>
                        <a:pt x="0" y="352425"/>
                      </a:cubicBezTo>
                      <a:lnTo>
                        <a:pt x="0" y="0"/>
                      </a:lnTo>
                      <a:cubicBezTo>
                        <a:pt x="402555" y="34"/>
                        <a:pt x="785479" y="173927"/>
                        <a:pt x="1050417" y="4770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20"/>
                <p:cNvSpPr/>
                <p:nvPr/>
              </p:nvSpPr>
              <p:spPr>
                <a:xfrm>
                  <a:off x="10844424" y="943015"/>
                  <a:ext cx="56673" cy="72675"/>
                </a:xfrm>
                <a:custGeom>
                  <a:avLst/>
                  <a:gdLst/>
                  <a:ahLst/>
                  <a:cxnLst/>
                  <a:rect l="l" t="t" r="r" b="b"/>
                  <a:pathLst>
                    <a:path w="56673" h="72675" extrusionOk="0">
                      <a:moveTo>
                        <a:pt x="19050" y="18669"/>
                      </a:moveTo>
                      <a:lnTo>
                        <a:pt x="0" y="11335"/>
                      </a:lnTo>
                      <a:lnTo>
                        <a:pt x="4286" y="0"/>
                      </a:lnTo>
                      <a:lnTo>
                        <a:pt x="56674" y="20002"/>
                      </a:lnTo>
                      <a:lnTo>
                        <a:pt x="52292" y="31337"/>
                      </a:lnTo>
                      <a:lnTo>
                        <a:pt x="33242" y="24003"/>
                      </a:lnTo>
                      <a:lnTo>
                        <a:pt x="14192" y="72676"/>
                      </a:lnTo>
                      <a:lnTo>
                        <a:pt x="381" y="6734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20"/>
                <p:cNvSpPr/>
                <p:nvPr/>
              </p:nvSpPr>
              <p:spPr>
                <a:xfrm>
                  <a:off x="10885191" y="965684"/>
                  <a:ext cx="68389" cy="77914"/>
                </a:xfrm>
                <a:custGeom>
                  <a:avLst/>
                  <a:gdLst/>
                  <a:ahLst/>
                  <a:cxnLst/>
                  <a:rect l="l" t="t" r="r" b="b"/>
                  <a:pathLst>
                    <a:path w="68389" h="77914" extrusionOk="0">
                      <a:moveTo>
                        <a:pt x="50863" y="66675"/>
                      </a:moveTo>
                      <a:lnTo>
                        <a:pt x="46672" y="77915"/>
                      </a:lnTo>
                      <a:lnTo>
                        <a:pt x="0" y="60008"/>
                      </a:lnTo>
                      <a:lnTo>
                        <a:pt x="23051" y="0"/>
                      </a:lnTo>
                      <a:lnTo>
                        <a:pt x="68389" y="17431"/>
                      </a:lnTo>
                      <a:lnTo>
                        <a:pt x="64103" y="28575"/>
                      </a:lnTo>
                      <a:lnTo>
                        <a:pt x="32576" y="16478"/>
                      </a:lnTo>
                      <a:lnTo>
                        <a:pt x="27527" y="29527"/>
                      </a:lnTo>
                      <a:lnTo>
                        <a:pt x="55436" y="40196"/>
                      </a:lnTo>
                      <a:lnTo>
                        <a:pt x="51340" y="50959"/>
                      </a:lnTo>
                      <a:lnTo>
                        <a:pt x="23431" y="40291"/>
                      </a:lnTo>
                      <a:lnTo>
                        <a:pt x="18097" y="541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20"/>
                <p:cNvSpPr/>
                <p:nvPr/>
              </p:nvSpPr>
              <p:spPr>
                <a:xfrm>
                  <a:off x="10940435" y="992026"/>
                  <a:ext cx="66675" cy="66646"/>
                </a:xfrm>
                <a:custGeom>
                  <a:avLst/>
                  <a:gdLst/>
                  <a:ahLst/>
                  <a:cxnLst/>
                  <a:rect l="l" t="t" r="r" b="b"/>
                  <a:pathLst>
                    <a:path w="66675" h="66646" extrusionOk="0">
                      <a:moveTo>
                        <a:pt x="0" y="48048"/>
                      </a:moveTo>
                      <a:lnTo>
                        <a:pt x="8668" y="39381"/>
                      </a:lnTo>
                      <a:cubicBezTo>
                        <a:pt x="12973" y="45616"/>
                        <a:pt x="19041" y="50424"/>
                        <a:pt x="26099" y="53192"/>
                      </a:cubicBezTo>
                      <a:cubicBezTo>
                        <a:pt x="34385" y="56335"/>
                        <a:pt x="38767" y="54906"/>
                        <a:pt x="40196" y="51192"/>
                      </a:cubicBezTo>
                      <a:cubicBezTo>
                        <a:pt x="44482" y="39952"/>
                        <a:pt x="6572" y="34332"/>
                        <a:pt x="15145" y="12044"/>
                      </a:cubicBezTo>
                      <a:cubicBezTo>
                        <a:pt x="19050" y="1852"/>
                        <a:pt x="30575" y="-3482"/>
                        <a:pt x="47625" y="2519"/>
                      </a:cubicBezTo>
                      <a:cubicBezTo>
                        <a:pt x="55064" y="5163"/>
                        <a:pt x="61646" y="9770"/>
                        <a:pt x="66675" y="15854"/>
                      </a:cubicBezTo>
                      <a:lnTo>
                        <a:pt x="58388" y="24807"/>
                      </a:lnTo>
                      <a:cubicBezTo>
                        <a:pt x="54464" y="19885"/>
                        <a:pt x="49349" y="16049"/>
                        <a:pt x="43529" y="13663"/>
                      </a:cubicBezTo>
                      <a:cubicBezTo>
                        <a:pt x="35338" y="10520"/>
                        <a:pt x="30956" y="12425"/>
                        <a:pt x="29528" y="16140"/>
                      </a:cubicBezTo>
                      <a:cubicBezTo>
                        <a:pt x="25241" y="27284"/>
                        <a:pt x="63056" y="32999"/>
                        <a:pt x="54674" y="55002"/>
                      </a:cubicBezTo>
                      <a:cubicBezTo>
                        <a:pt x="50768" y="64527"/>
                        <a:pt x="39243" y="70432"/>
                        <a:pt x="22003" y="63860"/>
                      </a:cubicBezTo>
                      <a:cubicBezTo>
                        <a:pt x="13221" y="60972"/>
                        <a:pt x="5534" y="55451"/>
                        <a:pt x="0" y="480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20"/>
                <p:cNvSpPr/>
                <p:nvPr/>
              </p:nvSpPr>
              <p:spPr>
                <a:xfrm>
                  <a:off x="11009016" y="1005784"/>
                  <a:ext cx="56578" cy="72675"/>
                </a:xfrm>
                <a:custGeom>
                  <a:avLst/>
                  <a:gdLst/>
                  <a:ahLst/>
                  <a:cxnLst/>
                  <a:rect l="l" t="t" r="r" b="b"/>
                  <a:pathLst>
                    <a:path w="56578" h="72675" extrusionOk="0">
                      <a:moveTo>
                        <a:pt x="19050" y="18669"/>
                      </a:moveTo>
                      <a:lnTo>
                        <a:pt x="0" y="11335"/>
                      </a:lnTo>
                      <a:lnTo>
                        <a:pt x="4286" y="0"/>
                      </a:lnTo>
                      <a:lnTo>
                        <a:pt x="56579" y="20003"/>
                      </a:lnTo>
                      <a:lnTo>
                        <a:pt x="52292" y="31337"/>
                      </a:lnTo>
                      <a:lnTo>
                        <a:pt x="33242" y="24003"/>
                      </a:lnTo>
                      <a:lnTo>
                        <a:pt x="14192" y="72676"/>
                      </a:lnTo>
                      <a:lnTo>
                        <a:pt x="0" y="6743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20"/>
                <p:cNvSpPr/>
                <p:nvPr/>
              </p:nvSpPr>
              <p:spPr>
                <a:xfrm>
                  <a:off x="11333247" y="1336873"/>
                  <a:ext cx="536549" cy="1426463"/>
                </a:xfrm>
                <a:custGeom>
                  <a:avLst/>
                  <a:gdLst/>
                  <a:ahLst/>
                  <a:cxnLst/>
                  <a:rect l="l" t="t" r="r" b="b"/>
                  <a:pathLst>
                    <a:path w="536549" h="1426463" extrusionOk="0">
                      <a:moveTo>
                        <a:pt x="378619" y="1426464"/>
                      </a:moveTo>
                      <a:lnTo>
                        <a:pt x="59531" y="1276826"/>
                      </a:lnTo>
                      <a:cubicBezTo>
                        <a:pt x="124492" y="1138238"/>
                        <a:pt x="184118" y="938403"/>
                        <a:pt x="184118" y="783908"/>
                      </a:cubicBezTo>
                      <a:cubicBezTo>
                        <a:pt x="184613" y="620525"/>
                        <a:pt x="146323" y="459353"/>
                        <a:pt x="72390" y="313658"/>
                      </a:cubicBezTo>
                      <a:cubicBezTo>
                        <a:pt x="59531" y="288226"/>
                        <a:pt x="12859" y="203740"/>
                        <a:pt x="0" y="182499"/>
                      </a:cubicBezTo>
                      <a:lnTo>
                        <a:pt x="301562" y="0"/>
                      </a:lnTo>
                      <a:cubicBezTo>
                        <a:pt x="320040" y="30671"/>
                        <a:pt x="371094" y="123825"/>
                        <a:pt x="386715" y="154400"/>
                      </a:cubicBezTo>
                      <a:cubicBezTo>
                        <a:pt x="485842" y="349396"/>
                        <a:pt x="537191" y="565166"/>
                        <a:pt x="536543" y="783908"/>
                      </a:cubicBezTo>
                      <a:cubicBezTo>
                        <a:pt x="536543" y="990505"/>
                        <a:pt x="465772" y="1240631"/>
                        <a:pt x="378619" y="1426464"/>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20"/>
                <p:cNvSpPr/>
                <p:nvPr/>
              </p:nvSpPr>
              <p:spPr>
                <a:xfrm>
                  <a:off x="11209136" y="1096558"/>
                  <a:ext cx="600170" cy="583596"/>
                </a:xfrm>
                <a:custGeom>
                  <a:avLst/>
                  <a:gdLst/>
                  <a:ahLst/>
                  <a:cxnLst/>
                  <a:rect l="l" t="t" r="r" b="b"/>
                  <a:pathLst>
                    <a:path w="600170" h="583596" extrusionOk="0">
                      <a:moveTo>
                        <a:pt x="0" y="583597"/>
                      </a:moveTo>
                      <a:lnTo>
                        <a:pt x="600170" y="188690"/>
                      </a:lnTo>
                      <a:lnTo>
                        <a:pt x="46101" y="0"/>
                      </a:lnTo>
                      <a:lnTo>
                        <a:pt x="0" y="583597"/>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20"/>
                <p:cNvSpPr/>
                <p:nvPr/>
              </p:nvSpPr>
              <p:spPr>
                <a:xfrm>
                  <a:off x="11597660" y="1745400"/>
                  <a:ext cx="71504" cy="72140"/>
                </a:xfrm>
                <a:custGeom>
                  <a:avLst/>
                  <a:gdLst/>
                  <a:ahLst/>
                  <a:cxnLst/>
                  <a:rect l="l" t="t" r="r" b="b"/>
                  <a:pathLst>
                    <a:path w="71504" h="72140" extrusionOk="0">
                      <a:moveTo>
                        <a:pt x="61817" y="0"/>
                      </a:moveTo>
                      <a:lnTo>
                        <a:pt x="69723" y="28099"/>
                      </a:lnTo>
                      <a:cubicBezTo>
                        <a:pt x="75438" y="48387"/>
                        <a:pt x="67151" y="66199"/>
                        <a:pt x="48483" y="70961"/>
                      </a:cubicBezTo>
                      <a:cubicBezTo>
                        <a:pt x="29813" y="75724"/>
                        <a:pt x="13621" y="65818"/>
                        <a:pt x="7906" y="45625"/>
                      </a:cubicBezTo>
                      <a:lnTo>
                        <a:pt x="0" y="17050"/>
                      </a:lnTo>
                      <a:close/>
                      <a:moveTo>
                        <a:pt x="19431" y="41529"/>
                      </a:moveTo>
                      <a:cubicBezTo>
                        <a:pt x="20879" y="52483"/>
                        <a:pt x="30928" y="60188"/>
                        <a:pt x="41881" y="58741"/>
                      </a:cubicBezTo>
                      <a:cubicBezTo>
                        <a:pt x="52835" y="57293"/>
                        <a:pt x="60541" y="47244"/>
                        <a:pt x="59093" y="36290"/>
                      </a:cubicBezTo>
                      <a:cubicBezTo>
                        <a:pt x="58836" y="34385"/>
                        <a:pt x="58312" y="32518"/>
                        <a:pt x="57531" y="30766"/>
                      </a:cubicBezTo>
                      <a:lnTo>
                        <a:pt x="53816" y="17621"/>
                      </a:lnTo>
                      <a:lnTo>
                        <a:pt x="15716" y="2848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20"/>
                <p:cNvSpPr/>
                <p:nvPr/>
              </p:nvSpPr>
              <p:spPr>
                <a:xfrm>
                  <a:off x="11617377" y="1820934"/>
                  <a:ext cx="73342" cy="62674"/>
                </a:xfrm>
                <a:custGeom>
                  <a:avLst/>
                  <a:gdLst/>
                  <a:ahLst/>
                  <a:cxnLst/>
                  <a:rect l="l" t="t" r="r" b="b"/>
                  <a:pathLst>
                    <a:path w="73342" h="62674" extrusionOk="0">
                      <a:moveTo>
                        <a:pt x="22574" y="60103"/>
                      </a:moveTo>
                      <a:lnTo>
                        <a:pt x="10954" y="62674"/>
                      </a:lnTo>
                      <a:lnTo>
                        <a:pt x="0" y="14192"/>
                      </a:lnTo>
                      <a:lnTo>
                        <a:pt x="62579" y="0"/>
                      </a:lnTo>
                      <a:lnTo>
                        <a:pt x="73343" y="47625"/>
                      </a:lnTo>
                      <a:lnTo>
                        <a:pt x="61722" y="50292"/>
                      </a:lnTo>
                      <a:lnTo>
                        <a:pt x="54293" y="17335"/>
                      </a:lnTo>
                      <a:lnTo>
                        <a:pt x="40672" y="20479"/>
                      </a:lnTo>
                      <a:lnTo>
                        <a:pt x="47244" y="49054"/>
                      </a:lnTo>
                      <a:lnTo>
                        <a:pt x="35909" y="51625"/>
                      </a:lnTo>
                      <a:lnTo>
                        <a:pt x="29337" y="22479"/>
                      </a:lnTo>
                      <a:lnTo>
                        <a:pt x="14859" y="2581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20"/>
                <p:cNvSpPr/>
                <p:nvPr/>
              </p:nvSpPr>
              <p:spPr>
                <a:xfrm>
                  <a:off x="11633665" y="1874655"/>
                  <a:ext cx="70675" cy="68579"/>
                </a:xfrm>
                <a:custGeom>
                  <a:avLst/>
                  <a:gdLst/>
                  <a:ahLst/>
                  <a:cxnLst/>
                  <a:rect l="l" t="t" r="r" b="b"/>
                  <a:pathLst>
                    <a:path w="70675" h="68579" extrusionOk="0">
                      <a:moveTo>
                        <a:pt x="70676" y="68580"/>
                      </a:moveTo>
                      <a:lnTo>
                        <a:pt x="2572" y="52483"/>
                      </a:lnTo>
                      <a:lnTo>
                        <a:pt x="0" y="38100"/>
                      </a:lnTo>
                      <a:lnTo>
                        <a:pt x="58388" y="0"/>
                      </a:lnTo>
                      <a:lnTo>
                        <a:pt x="61151" y="15811"/>
                      </a:lnTo>
                      <a:lnTo>
                        <a:pt x="19431" y="43053"/>
                      </a:lnTo>
                      <a:lnTo>
                        <a:pt x="68104" y="545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20"/>
                <p:cNvSpPr/>
                <p:nvPr/>
              </p:nvSpPr>
              <p:spPr>
                <a:xfrm>
                  <a:off x="11641666" y="1950664"/>
                  <a:ext cx="70199" cy="57912"/>
                </a:xfrm>
                <a:custGeom>
                  <a:avLst/>
                  <a:gdLst/>
                  <a:ahLst/>
                  <a:cxnLst/>
                  <a:rect l="l" t="t" r="r" b="b"/>
                  <a:pathLst>
                    <a:path w="70199" h="57912" extrusionOk="0">
                      <a:moveTo>
                        <a:pt x="18574" y="56293"/>
                      </a:moveTo>
                      <a:lnTo>
                        <a:pt x="6667" y="57912"/>
                      </a:lnTo>
                      <a:lnTo>
                        <a:pt x="0" y="8572"/>
                      </a:lnTo>
                      <a:lnTo>
                        <a:pt x="63722" y="0"/>
                      </a:lnTo>
                      <a:lnTo>
                        <a:pt x="70199" y="47625"/>
                      </a:lnTo>
                      <a:lnTo>
                        <a:pt x="58388" y="49149"/>
                      </a:lnTo>
                      <a:lnTo>
                        <a:pt x="53816" y="15716"/>
                      </a:lnTo>
                      <a:lnTo>
                        <a:pt x="40005" y="17621"/>
                      </a:lnTo>
                      <a:lnTo>
                        <a:pt x="44005" y="47149"/>
                      </a:lnTo>
                      <a:lnTo>
                        <a:pt x="32575" y="48673"/>
                      </a:lnTo>
                      <a:lnTo>
                        <a:pt x="28575" y="19145"/>
                      </a:lnTo>
                      <a:lnTo>
                        <a:pt x="13811" y="211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20"/>
                <p:cNvSpPr/>
                <p:nvPr/>
              </p:nvSpPr>
              <p:spPr>
                <a:xfrm>
                  <a:off x="11649857" y="2013625"/>
                  <a:ext cx="65436" cy="52958"/>
                </a:xfrm>
                <a:custGeom>
                  <a:avLst/>
                  <a:gdLst/>
                  <a:ahLst/>
                  <a:cxnLst/>
                  <a:rect l="l" t="t" r="r" b="b"/>
                  <a:pathLst>
                    <a:path w="65436" h="52958" extrusionOk="0">
                      <a:moveTo>
                        <a:pt x="64008" y="0"/>
                      </a:moveTo>
                      <a:lnTo>
                        <a:pt x="65437" y="14859"/>
                      </a:lnTo>
                      <a:lnTo>
                        <a:pt x="13526" y="19717"/>
                      </a:lnTo>
                      <a:lnTo>
                        <a:pt x="16478" y="51816"/>
                      </a:lnTo>
                      <a:lnTo>
                        <a:pt x="4477" y="52959"/>
                      </a:lnTo>
                      <a:lnTo>
                        <a:pt x="0" y="609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20"/>
                <p:cNvSpPr/>
                <p:nvPr/>
              </p:nvSpPr>
              <p:spPr>
                <a:xfrm>
                  <a:off x="11654796" y="2067236"/>
                  <a:ext cx="70648" cy="70493"/>
                </a:xfrm>
                <a:custGeom>
                  <a:avLst/>
                  <a:gdLst/>
                  <a:ahLst/>
                  <a:cxnLst/>
                  <a:rect l="l" t="t" r="r" b="b"/>
                  <a:pathLst>
                    <a:path w="70648" h="70493" extrusionOk="0">
                      <a:moveTo>
                        <a:pt x="31638" y="204"/>
                      </a:moveTo>
                      <a:cubicBezTo>
                        <a:pt x="50992" y="-1872"/>
                        <a:pt x="68366" y="12120"/>
                        <a:pt x="70442" y="31475"/>
                      </a:cubicBezTo>
                      <a:cubicBezTo>
                        <a:pt x="72528" y="50830"/>
                        <a:pt x="58527" y="68203"/>
                        <a:pt x="39172" y="70289"/>
                      </a:cubicBezTo>
                      <a:cubicBezTo>
                        <a:pt x="19817" y="72366"/>
                        <a:pt x="2443" y="58364"/>
                        <a:pt x="367" y="39009"/>
                      </a:cubicBezTo>
                      <a:cubicBezTo>
                        <a:pt x="291" y="38333"/>
                        <a:pt x="243" y="37657"/>
                        <a:pt x="205" y="36971"/>
                      </a:cubicBezTo>
                      <a:cubicBezTo>
                        <a:pt x="-1814" y="18778"/>
                        <a:pt x="11302" y="2385"/>
                        <a:pt x="29494" y="376"/>
                      </a:cubicBezTo>
                      <a:cubicBezTo>
                        <a:pt x="30209" y="290"/>
                        <a:pt x="30923" y="233"/>
                        <a:pt x="31638" y="204"/>
                      </a:cubicBezTo>
                      <a:close/>
                      <a:moveTo>
                        <a:pt x="34400" y="55354"/>
                      </a:moveTo>
                      <a:cubicBezTo>
                        <a:pt x="45468" y="54554"/>
                        <a:pt x="53793" y="44924"/>
                        <a:pt x="52993" y="33856"/>
                      </a:cubicBezTo>
                      <a:cubicBezTo>
                        <a:pt x="52193" y="22788"/>
                        <a:pt x="42563" y="14463"/>
                        <a:pt x="31495" y="15263"/>
                      </a:cubicBezTo>
                      <a:cubicBezTo>
                        <a:pt x="20598" y="16054"/>
                        <a:pt x="12330" y="25398"/>
                        <a:pt x="12873" y="36304"/>
                      </a:cubicBezTo>
                      <a:cubicBezTo>
                        <a:pt x="13197" y="47191"/>
                        <a:pt x="22284" y="55754"/>
                        <a:pt x="33162" y="55430"/>
                      </a:cubicBezTo>
                      <a:cubicBezTo>
                        <a:pt x="33581" y="55421"/>
                        <a:pt x="33990" y="55392"/>
                        <a:pt x="34400" y="553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20"/>
                <p:cNvSpPr/>
                <p:nvPr/>
              </p:nvSpPr>
              <p:spPr>
                <a:xfrm>
                  <a:off x="11658144" y="2149737"/>
                  <a:ext cx="64199" cy="55626"/>
                </a:xfrm>
                <a:custGeom>
                  <a:avLst/>
                  <a:gdLst/>
                  <a:ahLst/>
                  <a:cxnLst/>
                  <a:rect l="l" t="t" r="r" b="b"/>
                  <a:pathLst>
                    <a:path w="64199" h="55626" extrusionOk="0">
                      <a:moveTo>
                        <a:pt x="41053" y="55626"/>
                      </a:moveTo>
                      <a:cubicBezTo>
                        <a:pt x="26670" y="55626"/>
                        <a:pt x="17717" y="44958"/>
                        <a:pt x="17717" y="27813"/>
                      </a:cubicBezTo>
                      <a:lnTo>
                        <a:pt x="17717" y="14859"/>
                      </a:lnTo>
                      <a:lnTo>
                        <a:pt x="0" y="14859"/>
                      </a:lnTo>
                      <a:lnTo>
                        <a:pt x="0" y="0"/>
                      </a:lnTo>
                      <a:lnTo>
                        <a:pt x="64199" y="0"/>
                      </a:lnTo>
                      <a:lnTo>
                        <a:pt x="64199" y="27813"/>
                      </a:lnTo>
                      <a:cubicBezTo>
                        <a:pt x="64294" y="44767"/>
                        <a:pt x="55721" y="55531"/>
                        <a:pt x="41053" y="55626"/>
                      </a:cubicBezTo>
                      <a:close/>
                      <a:moveTo>
                        <a:pt x="41053" y="40577"/>
                      </a:moveTo>
                      <a:cubicBezTo>
                        <a:pt x="48101" y="40577"/>
                        <a:pt x="52197" y="35909"/>
                        <a:pt x="52197" y="26861"/>
                      </a:cubicBezTo>
                      <a:lnTo>
                        <a:pt x="52197" y="14764"/>
                      </a:lnTo>
                      <a:lnTo>
                        <a:pt x="29909" y="14764"/>
                      </a:lnTo>
                      <a:lnTo>
                        <a:pt x="29909" y="26956"/>
                      </a:lnTo>
                      <a:cubicBezTo>
                        <a:pt x="29813" y="36004"/>
                        <a:pt x="34004" y="40672"/>
                        <a:pt x="40958" y="406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20"/>
                <p:cNvSpPr/>
                <p:nvPr/>
              </p:nvSpPr>
              <p:spPr>
                <a:xfrm>
                  <a:off x="9350427" y="2753431"/>
                  <a:ext cx="2233231" cy="762008"/>
                </a:xfrm>
                <a:custGeom>
                  <a:avLst/>
                  <a:gdLst/>
                  <a:ahLst/>
                  <a:cxnLst/>
                  <a:rect l="l" t="t" r="r" b="b"/>
                  <a:pathLst>
                    <a:path w="2233231" h="762008" extrusionOk="0">
                      <a:moveTo>
                        <a:pt x="1124617" y="762000"/>
                      </a:moveTo>
                      <a:lnTo>
                        <a:pt x="0" y="762000"/>
                      </a:lnTo>
                      <a:lnTo>
                        <a:pt x="0" y="409575"/>
                      </a:lnTo>
                      <a:lnTo>
                        <a:pt x="1124617" y="409575"/>
                      </a:lnTo>
                      <a:cubicBezTo>
                        <a:pt x="1449829" y="410747"/>
                        <a:pt x="1756705" y="259071"/>
                        <a:pt x="1953292" y="0"/>
                      </a:cubicBezTo>
                      <a:lnTo>
                        <a:pt x="2233231" y="214122"/>
                      </a:lnTo>
                      <a:cubicBezTo>
                        <a:pt x="1970199" y="560670"/>
                        <a:pt x="1559671" y="763543"/>
                        <a:pt x="1124617" y="762000"/>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20"/>
                <p:cNvSpPr/>
                <p:nvPr/>
              </p:nvSpPr>
              <p:spPr>
                <a:xfrm>
                  <a:off x="11125506" y="2479397"/>
                  <a:ext cx="597979" cy="583691"/>
                </a:xfrm>
                <a:custGeom>
                  <a:avLst/>
                  <a:gdLst/>
                  <a:ahLst/>
                  <a:cxnLst/>
                  <a:rect l="l" t="t" r="r" b="b"/>
                  <a:pathLst>
                    <a:path w="597979" h="583691" extrusionOk="0">
                      <a:moveTo>
                        <a:pt x="0" y="185642"/>
                      </a:moveTo>
                      <a:lnTo>
                        <a:pt x="597980" y="583692"/>
                      </a:lnTo>
                      <a:lnTo>
                        <a:pt x="555117" y="0"/>
                      </a:lnTo>
                      <a:lnTo>
                        <a:pt x="0" y="185642"/>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20"/>
                <p:cNvSpPr/>
                <p:nvPr/>
              </p:nvSpPr>
              <p:spPr>
                <a:xfrm>
                  <a:off x="9350427" y="2479397"/>
                  <a:ext cx="2372963" cy="1036042"/>
                </a:xfrm>
                <a:custGeom>
                  <a:avLst/>
                  <a:gdLst/>
                  <a:ahLst/>
                  <a:cxnLst/>
                  <a:rect l="l" t="t" r="r" b="b"/>
                  <a:pathLst>
                    <a:path w="2372963" h="1036042" extrusionOk="0">
                      <a:moveTo>
                        <a:pt x="2372963" y="583692"/>
                      </a:moveTo>
                      <a:lnTo>
                        <a:pt x="2330101" y="0"/>
                      </a:lnTo>
                      <a:lnTo>
                        <a:pt x="1774984" y="185642"/>
                      </a:lnTo>
                      <a:lnTo>
                        <a:pt x="1936909" y="293751"/>
                      </a:lnTo>
                      <a:cubicBezTo>
                        <a:pt x="1739789" y="541115"/>
                        <a:pt x="1440342" y="684733"/>
                        <a:pt x="1124045" y="683609"/>
                      </a:cubicBezTo>
                      <a:lnTo>
                        <a:pt x="0" y="683609"/>
                      </a:lnTo>
                      <a:lnTo>
                        <a:pt x="0" y="1036034"/>
                      </a:lnTo>
                      <a:lnTo>
                        <a:pt x="1124617" y="1036034"/>
                      </a:lnTo>
                      <a:cubicBezTo>
                        <a:pt x="1558919" y="1037558"/>
                        <a:pt x="1968798" y="835295"/>
                        <a:pt x="2231803" y="4896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20"/>
                <p:cNvSpPr/>
                <p:nvPr/>
              </p:nvSpPr>
              <p:spPr>
                <a:xfrm>
                  <a:off x="11058546" y="3128576"/>
                  <a:ext cx="63315" cy="75387"/>
                </a:xfrm>
                <a:custGeom>
                  <a:avLst/>
                  <a:gdLst/>
                  <a:ahLst/>
                  <a:cxnLst/>
                  <a:rect l="l" t="t" r="r" b="b"/>
                  <a:pathLst>
                    <a:path w="63315" h="75387" extrusionOk="0">
                      <a:moveTo>
                        <a:pt x="58579" y="9189"/>
                      </a:moveTo>
                      <a:cubicBezTo>
                        <a:pt x="67151" y="20619"/>
                        <a:pt x="63913" y="34240"/>
                        <a:pt x="50292" y="44527"/>
                      </a:cubicBezTo>
                      <a:lnTo>
                        <a:pt x="39910" y="52337"/>
                      </a:lnTo>
                      <a:lnTo>
                        <a:pt x="50578" y="66434"/>
                      </a:lnTo>
                      <a:lnTo>
                        <a:pt x="38671" y="75388"/>
                      </a:lnTo>
                      <a:lnTo>
                        <a:pt x="0" y="23858"/>
                      </a:lnTo>
                      <a:lnTo>
                        <a:pt x="22193" y="7093"/>
                      </a:lnTo>
                      <a:cubicBezTo>
                        <a:pt x="36195" y="-3003"/>
                        <a:pt x="49911" y="-2336"/>
                        <a:pt x="58579" y="9189"/>
                      </a:cubicBezTo>
                      <a:close/>
                      <a:moveTo>
                        <a:pt x="46482" y="18714"/>
                      </a:moveTo>
                      <a:cubicBezTo>
                        <a:pt x="42291" y="13094"/>
                        <a:pt x="36100" y="12523"/>
                        <a:pt x="28861" y="17952"/>
                      </a:cubicBezTo>
                      <a:lnTo>
                        <a:pt x="19336" y="25286"/>
                      </a:lnTo>
                      <a:lnTo>
                        <a:pt x="32766" y="43098"/>
                      </a:lnTo>
                      <a:lnTo>
                        <a:pt x="42291" y="35859"/>
                      </a:lnTo>
                      <a:cubicBezTo>
                        <a:pt x="49530" y="29858"/>
                        <a:pt x="50768" y="23858"/>
                        <a:pt x="46482" y="182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20"/>
                <p:cNvSpPr/>
                <p:nvPr/>
              </p:nvSpPr>
              <p:spPr>
                <a:xfrm>
                  <a:off x="11111505" y="3103856"/>
                  <a:ext cx="76295" cy="60674"/>
                </a:xfrm>
                <a:custGeom>
                  <a:avLst/>
                  <a:gdLst/>
                  <a:ahLst/>
                  <a:cxnLst/>
                  <a:rect l="l" t="t" r="r" b="b"/>
                  <a:pathLst>
                    <a:path w="76295" h="60674" extrusionOk="0">
                      <a:moveTo>
                        <a:pt x="0" y="8954"/>
                      </a:moveTo>
                      <a:lnTo>
                        <a:pt x="11906" y="0"/>
                      </a:lnTo>
                      <a:lnTo>
                        <a:pt x="43243" y="41624"/>
                      </a:lnTo>
                      <a:lnTo>
                        <a:pt x="68961" y="22574"/>
                      </a:lnTo>
                      <a:lnTo>
                        <a:pt x="76295" y="32099"/>
                      </a:lnTo>
                      <a:lnTo>
                        <a:pt x="38671" y="606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20"/>
                <p:cNvSpPr/>
                <p:nvPr/>
              </p:nvSpPr>
              <p:spPr>
                <a:xfrm>
                  <a:off x="11172369" y="3058422"/>
                  <a:ext cx="73437" cy="77438"/>
                </a:xfrm>
                <a:custGeom>
                  <a:avLst/>
                  <a:gdLst/>
                  <a:ahLst/>
                  <a:cxnLst/>
                  <a:rect l="l" t="t" r="r" b="b"/>
                  <a:pathLst>
                    <a:path w="73437" h="77438" extrusionOk="0">
                      <a:moveTo>
                        <a:pt x="48101" y="35528"/>
                      </a:moveTo>
                      <a:lnTo>
                        <a:pt x="24289" y="53530"/>
                      </a:lnTo>
                      <a:lnTo>
                        <a:pt x="28004" y="67913"/>
                      </a:lnTo>
                      <a:lnTo>
                        <a:pt x="15812" y="77438"/>
                      </a:lnTo>
                      <a:lnTo>
                        <a:pt x="0" y="8858"/>
                      </a:lnTo>
                      <a:lnTo>
                        <a:pt x="11716" y="0"/>
                      </a:lnTo>
                      <a:lnTo>
                        <a:pt x="73438" y="34099"/>
                      </a:lnTo>
                      <a:lnTo>
                        <a:pt x="60960" y="43624"/>
                      </a:lnTo>
                      <a:close/>
                      <a:moveTo>
                        <a:pt x="37529" y="29337"/>
                      </a:moveTo>
                      <a:lnTo>
                        <a:pt x="14573" y="15812"/>
                      </a:lnTo>
                      <a:lnTo>
                        <a:pt x="21241" y="416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20"/>
                <p:cNvSpPr/>
                <p:nvPr/>
              </p:nvSpPr>
              <p:spPr>
                <a:xfrm>
                  <a:off x="11212660" y="3001272"/>
                  <a:ext cx="85534" cy="86867"/>
                </a:xfrm>
                <a:custGeom>
                  <a:avLst/>
                  <a:gdLst/>
                  <a:ahLst/>
                  <a:cxnLst/>
                  <a:rect l="l" t="t" r="r" b="b"/>
                  <a:pathLst>
                    <a:path w="85534" h="86867" extrusionOk="0">
                      <a:moveTo>
                        <a:pt x="46863" y="0"/>
                      </a:moveTo>
                      <a:lnTo>
                        <a:pt x="85534" y="51340"/>
                      </a:lnTo>
                      <a:lnTo>
                        <a:pt x="76009" y="58769"/>
                      </a:lnTo>
                      <a:lnTo>
                        <a:pt x="26861" y="46863"/>
                      </a:lnTo>
                      <a:lnTo>
                        <a:pt x="50387" y="78010"/>
                      </a:lnTo>
                      <a:lnTo>
                        <a:pt x="38671" y="86868"/>
                      </a:lnTo>
                      <a:lnTo>
                        <a:pt x="0" y="35528"/>
                      </a:lnTo>
                      <a:lnTo>
                        <a:pt x="9525" y="28099"/>
                      </a:lnTo>
                      <a:lnTo>
                        <a:pt x="58483" y="40005"/>
                      </a:lnTo>
                      <a:lnTo>
                        <a:pt x="35052" y="88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20"/>
                <p:cNvSpPr/>
                <p:nvPr/>
              </p:nvSpPr>
              <p:spPr>
                <a:xfrm>
                  <a:off x="9256797" y="2945360"/>
                  <a:ext cx="506825" cy="787717"/>
                </a:xfrm>
                <a:custGeom>
                  <a:avLst/>
                  <a:gdLst/>
                  <a:ahLst/>
                  <a:cxnLst/>
                  <a:rect l="l" t="t" r="r" b="b"/>
                  <a:pathLst>
                    <a:path w="506825" h="787717" extrusionOk="0">
                      <a:moveTo>
                        <a:pt x="0" y="0"/>
                      </a:moveTo>
                      <a:lnTo>
                        <a:pt x="0" y="787717"/>
                      </a:lnTo>
                      <a:lnTo>
                        <a:pt x="506825" y="393859"/>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20"/>
                <p:cNvSpPr/>
                <p:nvPr/>
              </p:nvSpPr>
              <p:spPr>
                <a:xfrm>
                  <a:off x="8298391" y="3163006"/>
                  <a:ext cx="1052131" cy="352425"/>
                </a:xfrm>
                <a:custGeom>
                  <a:avLst/>
                  <a:gdLst/>
                  <a:ahLst/>
                  <a:cxnLst/>
                  <a:rect l="l" t="t" r="r" b="b"/>
                  <a:pathLst>
                    <a:path w="1052131" h="352425" extrusionOk="0">
                      <a:moveTo>
                        <a:pt x="0" y="0"/>
                      </a:moveTo>
                      <a:lnTo>
                        <a:pt x="1052132" y="0"/>
                      </a:lnTo>
                      <a:lnTo>
                        <a:pt x="1052132" y="352425"/>
                      </a:lnTo>
                      <a:lnTo>
                        <a:pt x="0" y="35242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20"/>
                <p:cNvSpPr/>
                <p:nvPr/>
              </p:nvSpPr>
              <p:spPr>
                <a:xfrm>
                  <a:off x="8693488" y="3303976"/>
                  <a:ext cx="55816" cy="64293"/>
                </a:xfrm>
                <a:custGeom>
                  <a:avLst/>
                  <a:gdLst/>
                  <a:ahLst/>
                  <a:cxnLst/>
                  <a:rect l="l" t="t" r="r" b="b"/>
                  <a:pathLst>
                    <a:path w="55816" h="64293" extrusionOk="0">
                      <a:moveTo>
                        <a:pt x="55816" y="23336"/>
                      </a:moveTo>
                      <a:cubicBezTo>
                        <a:pt x="55816" y="37624"/>
                        <a:pt x="45053" y="46577"/>
                        <a:pt x="27813" y="46577"/>
                      </a:cubicBezTo>
                      <a:lnTo>
                        <a:pt x="14859" y="46577"/>
                      </a:lnTo>
                      <a:lnTo>
                        <a:pt x="14859" y="64294"/>
                      </a:lnTo>
                      <a:lnTo>
                        <a:pt x="0" y="64294"/>
                      </a:lnTo>
                      <a:lnTo>
                        <a:pt x="0" y="0"/>
                      </a:lnTo>
                      <a:lnTo>
                        <a:pt x="27813" y="0"/>
                      </a:lnTo>
                      <a:cubicBezTo>
                        <a:pt x="45053" y="0"/>
                        <a:pt x="55816" y="8954"/>
                        <a:pt x="55816" y="23336"/>
                      </a:cubicBezTo>
                      <a:close/>
                      <a:moveTo>
                        <a:pt x="40672" y="23336"/>
                      </a:moveTo>
                      <a:cubicBezTo>
                        <a:pt x="40672" y="16288"/>
                        <a:pt x="36100" y="12097"/>
                        <a:pt x="27051" y="12097"/>
                      </a:cubicBezTo>
                      <a:lnTo>
                        <a:pt x="14859" y="12097"/>
                      </a:lnTo>
                      <a:lnTo>
                        <a:pt x="14859" y="34480"/>
                      </a:lnTo>
                      <a:lnTo>
                        <a:pt x="27051" y="34480"/>
                      </a:lnTo>
                      <a:cubicBezTo>
                        <a:pt x="36100" y="34480"/>
                        <a:pt x="40672" y="30289"/>
                        <a:pt x="40672" y="233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20"/>
                <p:cNvSpPr/>
                <p:nvPr/>
              </p:nvSpPr>
              <p:spPr>
                <a:xfrm>
                  <a:off x="8759306" y="3303976"/>
                  <a:ext cx="47624" cy="64293"/>
                </a:xfrm>
                <a:custGeom>
                  <a:avLst/>
                  <a:gdLst/>
                  <a:ahLst/>
                  <a:cxnLst/>
                  <a:rect l="l" t="t" r="r" b="b"/>
                  <a:pathLst>
                    <a:path w="47624" h="64293" extrusionOk="0">
                      <a:moveTo>
                        <a:pt x="476" y="0"/>
                      </a:moveTo>
                      <a:lnTo>
                        <a:pt x="15335" y="0"/>
                      </a:lnTo>
                      <a:lnTo>
                        <a:pt x="15335" y="52197"/>
                      </a:lnTo>
                      <a:lnTo>
                        <a:pt x="47625" y="52197"/>
                      </a:lnTo>
                      <a:lnTo>
                        <a:pt x="47625" y="64294"/>
                      </a:lnTo>
                      <a:lnTo>
                        <a:pt x="0" y="6429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20"/>
                <p:cNvSpPr/>
                <p:nvPr/>
              </p:nvSpPr>
              <p:spPr>
                <a:xfrm>
                  <a:off x="8807312" y="3303976"/>
                  <a:ext cx="71913" cy="64293"/>
                </a:xfrm>
                <a:custGeom>
                  <a:avLst/>
                  <a:gdLst/>
                  <a:ahLst/>
                  <a:cxnLst/>
                  <a:rect l="l" t="t" r="r" b="b"/>
                  <a:pathLst>
                    <a:path w="71913" h="64293" extrusionOk="0">
                      <a:moveTo>
                        <a:pt x="50864" y="50578"/>
                      </a:moveTo>
                      <a:lnTo>
                        <a:pt x="20955" y="50578"/>
                      </a:lnTo>
                      <a:lnTo>
                        <a:pt x="15335" y="64294"/>
                      </a:lnTo>
                      <a:lnTo>
                        <a:pt x="0" y="64294"/>
                      </a:lnTo>
                      <a:lnTo>
                        <a:pt x="28575" y="0"/>
                      </a:lnTo>
                      <a:lnTo>
                        <a:pt x="43339" y="0"/>
                      </a:lnTo>
                      <a:lnTo>
                        <a:pt x="71914" y="64294"/>
                      </a:lnTo>
                      <a:lnTo>
                        <a:pt x="56579" y="64294"/>
                      </a:lnTo>
                      <a:close/>
                      <a:moveTo>
                        <a:pt x="46196" y="38957"/>
                      </a:moveTo>
                      <a:lnTo>
                        <a:pt x="36004" y="14288"/>
                      </a:lnTo>
                      <a:lnTo>
                        <a:pt x="25718" y="3895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20"/>
                <p:cNvSpPr/>
                <p:nvPr/>
              </p:nvSpPr>
              <p:spPr>
                <a:xfrm>
                  <a:off x="8886179" y="3303976"/>
                  <a:ext cx="58959" cy="64293"/>
                </a:xfrm>
                <a:custGeom>
                  <a:avLst/>
                  <a:gdLst/>
                  <a:ahLst/>
                  <a:cxnLst/>
                  <a:rect l="l" t="t" r="r" b="b"/>
                  <a:pathLst>
                    <a:path w="58959" h="64293" extrusionOk="0">
                      <a:moveTo>
                        <a:pt x="58960" y="0"/>
                      </a:moveTo>
                      <a:lnTo>
                        <a:pt x="58960" y="64294"/>
                      </a:lnTo>
                      <a:lnTo>
                        <a:pt x="46387" y="64294"/>
                      </a:lnTo>
                      <a:lnTo>
                        <a:pt x="14288" y="25241"/>
                      </a:lnTo>
                      <a:lnTo>
                        <a:pt x="14288" y="64294"/>
                      </a:lnTo>
                      <a:lnTo>
                        <a:pt x="0" y="64294"/>
                      </a:lnTo>
                      <a:lnTo>
                        <a:pt x="0" y="0"/>
                      </a:lnTo>
                      <a:lnTo>
                        <a:pt x="12287" y="0"/>
                      </a:lnTo>
                      <a:lnTo>
                        <a:pt x="44196" y="39053"/>
                      </a:lnTo>
                      <a:lnTo>
                        <a:pt x="4419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7" name="Google Shape;647;p20"/>
              <p:cNvGrpSpPr/>
              <p:nvPr/>
            </p:nvGrpSpPr>
            <p:grpSpPr>
              <a:xfrm>
                <a:off x="9604922" y="1452964"/>
                <a:ext cx="1623560" cy="3428352"/>
                <a:chOff x="9604922" y="1452964"/>
                <a:chExt cx="1623560" cy="3428352"/>
              </a:xfrm>
            </p:grpSpPr>
            <p:sp>
              <p:nvSpPr>
                <p:cNvPr id="648" name="Google Shape;648;p20"/>
                <p:cNvSpPr/>
                <p:nvPr/>
              </p:nvSpPr>
              <p:spPr>
                <a:xfrm>
                  <a:off x="10166910" y="4581660"/>
                  <a:ext cx="182499" cy="299656"/>
                </a:xfrm>
                <a:custGeom>
                  <a:avLst/>
                  <a:gdLst/>
                  <a:ahLst/>
                  <a:cxnLst/>
                  <a:rect l="l" t="t" r="r" b="b"/>
                  <a:pathLst>
                    <a:path w="182499" h="299656" extrusionOk="0">
                      <a:moveTo>
                        <a:pt x="182499" y="12192"/>
                      </a:moveTo>
                      <a:lnTo>
                        <a:pt x="155448" y="299657"/>
                      </a:lnTo>
                      <a:lnTo>
                        <a:pt x="0" y="288131"/>
                      </a:lnTo>
                      <a:lnTo>
                        <a:pt x="26575" y="0"/>
                      </a:lnTo>
                      <a:lnTo>
                        <a:pt x="182499" y="12192"/>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20"/>
                <p:cNvSpPr/>
                <p:nvPr/>
              </p:nvSpPr>
              <p:spPr>
                <a:xfrm>
                  <a:off x="10246845" y="4584040"/>
                  <a:ext cx="30463" cy="280797"/>
                </a:xfrm>
                <a:custGeom>
                  <a:avLst/>
                  <a:gdLst/>
                  <a:ahLst/>
                  <a:cxnLst/>
                  <a:rect l="l" t="t" r="r" b="b"/>
                  <a:pathLst>
                    <a:path w="30463" h="280797" extrusionOk="0">
                      <a:moveTo>
                        <a:pt x="171" y="280798"/>
                      </a:moveTo>
                      <a:cubicBezTo>
                        <a:pt x="-1067" y="280798"/>
                        <a:pt x="4552" y="217647"/>
                        <a:pt x="12934" y="140113"/>
                      </a:cubicBezTo>
                      <a:cubicBezTo>
                        <a:pt x="21316" y="62580"/>
                        <a:pt x="28936" y="-190"/>
                        <a:pt x="30270" y="0"/>
                      </a:cubicBezTo>
                      <a:cubicBezTo>
                        <a:pt x="31603" y="191"/>
                        <a:pt x="25888" y="63056"/>
                        <a:pt x="17602" y="140590"/>
                      </a:cubicBezTo>
                      <a:cubicBezTo>
                        <a:pt x="9315" y="218123"/>
                        <a:pt x="1028" y="280893"/>
                        <a:pt x="171" y="2807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20"/>
                <p:cNvSpPr/>
                <p:nvPr/>
              </p:nvSpPr>
              <p:spPr>
                <a:xfrm>
                  <a:off x="10166910" y="4849503"/>
                  <a:ext cx="157257" cy="31813"/>
                </a:xfrm>
                <a:custGeom>
                  <a:avLst/>
                  <a:gdLst/>
                  <a:ahLst/>
                  <a:cxnLst/>
                  <a:rect l="l" t="t" r="r" b="b"/>
                  <a:pathLst>
                    <a:path w="157257" h="31813" extrusionOk="0">
                      <a:moveTo>
                        <a:pt x="157258" y="12001"/>
                      </a:moveTo>
                      <a:lnTo>
                        <a:pt x="1905" y="0"/>
                      </a:lnTo>
                      <a:lnTo>
                        <a:pt x="0" y="20288"/>
                      </a:lnTo>
                      <a:lnTo>
                        <a:pt x="155448" y="31813"/>
                      </a:lnTo>
                      <a:lnTo>
                        <a:pt x="157258" y="120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20"/>
                <p:cNvSpPr/>
                <p:nvPr/>
              </p:nvSpPr>
              <p:spPr>
                <a:xfrm>
                  <a:off x="10175387" y="4738715"/>
                  <a:ext cx="153066" cy="57828"/>
                </a:xfrm>
                <a:custGeom>
                  <a:avLst/>
                  <a:gdLst/>
                  <a:ahLst/>
                  <a:cxnLst/>
                  <a:rect l="l" t="t" r="r" b="b"/>
                  <a:pathLst>
                    <a:path w="153066" h="57828" extrusionOk="0">
                      <a:moveTo>
                        <a:pt x="0" y="38969"/>
                      </a:moveTo>
                      <a:cubicBezTo>
                        <a:pt x="1286" y="36692"/>
                        <a:pt x="2962" y="34664"/>
                        <a:pt x="4953" y="32968"/>
                      </a:cubicBezTo>
                      <a:cubicBezTo>
                        <a:pt x="9639" y="28025"/>
                        <a:pt x="14773" y="23529"/>
                        <a:pt x="20288" y="19538"/>
                      </a:cubicBezTo>
                      <a:cubicBezTo>
                        <a:pt x="28451" y="13499"/>
                        <a:pt x="37433" y="8660"/>
                        <a:pt x="46958" y="5155"/>
                      </a:cubicBezTo>
                      <a:cubicBezTo>
                        <a:pt x="58760" y="802"/>
                        <a:pt x="71399" y="-826"/>
                        <a:pt x="83915" y="393"/>
                      </a:cubicBezTo>
                      <a:cubicBezTo>
                        <a:pt x="106871" y="2545"/>
                        <a:pt x="127883" y="14223"/>
                        <a:pt x="141827" y="32587"/>
                      </a:cubicBezTo>
                      <a:cubicBezTo>
                        <a:pt x="145847" y="38102"/>
                        <a:pt x="149057" y="44160"/>
                        <a:pt x="151352" y="50590"/>
                      </a:cubicBezTo>
                      <a:cubicBezTo>
                        <a:pt x="152381" y="52875"/>
                        <a:pt x="152962" y="55333"/>
                        <a:pt x="153067" y="57828"/>
                      </a:cubicBezTo>
                      <a:cubicBezTo>
                        <a:pt x="149038" y="49723"/>
                        <a:pt x="144323" y="41979"/>
                        <a:pt x="138970" y="34683"/>
                      </a:cubicBezTo>
                      <a:cubicBezTo>
                        <a:pt x="125054" y="17824"/>
                        <a:pt x="105013" y="7165"/>
                        <a:pt x="83249" y="5060"/>
                      </a:cubicBezTo>
                      <a:cubicBezTo>
                        <a:pt x="61465" y="3622"/>
                        <a:pt x="39843" y="9708"/>
                        <a:pt x="22003" y="22300"/>
                      </a:cubicBezTo>
                      <a:cubicBezTo>
                        <a:pt x="7811" y="31730"/>
                        <a:pt x="667" y="39636"/>
                        <a:pt x="0" y="389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20"/>
                <p:cNvSpPr/>
                <p:nvPr/>
              </p:nvSpPr>
              <p:spPr>
                <a:xfrm>
                  <a:off x="10183007" y="4663670"/>
                  <a:ext cx="158115" cy="42576"/>
                </a:xfrm>
                <a:custGeom>
                  <a:avLst/>
                  <a:gdLst/>
                  <a:ahLst/>
                  <a:cxnLst/>
                  <a:rect l="l" t="t" r="r" b="b"/>
                  <a:pathLst>
                    <a:path w="158115" h="42576" extrusionOk="0">
                      <a:moveTo>
                        <a:pt x="2953" y="0"/>
                      </a:moveTo>
                      <a:lnTo>
                        <a:pt x="0" y="31718"/>
                      </a:lnTo>
                      <a:lnTo>
                        <a:pt x="155829" y="42577"/>
                      </a:lnTo>
                      <a:lnTo>
                        <a:pt x="158115" y="18764"/>
                      </a:lnTo>
                      <a:lnTo>
                        <a:pt x="2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20"/>
                <p:cNvSpPr/>
                <p:nvPr/>
              </p:nvSpPr>
              <p:spPr>
                <a:xfrm>
                  <a:off x="10818420" y="4573754"/>
                  <a:ext cx="174593" cy="301370"/>
                </a:xfrm>
                <a:custGeom>
                  <a:avLst/>
                  <a:gdLst/>
                  <a:ahLst/>
                  <a:cxnLst/>
                  <a:rect l="l" t="t" r="r" b="b"/>
                  <a:pathLst>
                    <a:path w="174593" h="301370" extrusionOk="0">
                      <a:moveTo>
                        <a:pt x="155924" y="0"/>
                      </a:moveTo>
                      <a:lnTo>
                        <a:pt x="174593" y="288131"/>
                      </a:lnTo>
                      <a:lnTo>
                        <a:pt x="19241" y="301371"/>
                      </a:lnTo>
                      <a:lnTo>
                        <a:pt x="0" y="12668"/>
                      </a:lnTo>
                      <a:lnTo>
                        <a:pt x="155924" y="0"/>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20"/>
                <p:cNvSpPr/>
                <p:nvPr/>
              </p:nvSpPr>
              <p:spPr>
                <a:xfrm>
                  <a:off x="10900673" y="4575373"/>
                  <a:ext cx="15258" cy="282035"/>
                </a:xfrm>
                <a:custGeom>
                  <a:avLst/>
                  <a:gdLst/>
                  <a:ahLst/>
                  <a:cxnLst/>
                  <a:rect l="l" t="t" r="r" b="b"/>
                  <a:pathLst>
                    <a:path w="15258" h="282035" extrusionOk="0">
                      <a:moveTo>
                        <a:pt x="14902" y="282035"/>
                      </a:moveTo>
                      <a:cubicBezTo>
                        <a:pt x="13569" y="282035"/>
                        <a:pt x="9283" y="218980"/>
                        <a:pt x="5377" y="141160"/>
                      </a:cubicBezTo>
                      <a:cubicBezTo>
                        <a:pt x="1472" y="63341"/>
                        <a:pt x="-909" y="95"/>
                        <a:pt x="329" y="0"/>
                      </a:cubicBezTo>
                      <a:cubicBezTo>
                        <a:pt x="1567" y="-95"/>
                        <a:pt x="6044" y="62960"/>
                        <a:pt x="9854" y="140875"/>
                      </a:cubicBezTo>
                      <a:cubicBezTo>
                        <a:pt x="13664" y="218789"/>
                        <a:pt x="16236" y="282035"/>
                        <a:pt x="14902" y="2820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20"/>
                <p:cNvSpPr/>
                <p:nvPr/>
              </p:nvSpPr>
              <p:spPr>
                <a:xfrm>
                  <a:off x="10836327" y="4842073"/>
                  <a:ext cx="156686" cy="33051"/>
                </a:xfrm>
                <a:custGeom>
                  <a:avLst/>
                  <a:gdLst/>
                  <a:ahLst/>
                  <a:cxnLst/>
                  <a:rect l="l" t="t" r="r" b="b"/>
                  <a:pathLst>
                    <a:path w="156686" h="33051" extrusionOk="0">
                      <a:moveTo>
                        <a:pt x="155353" y="0"/>
                      </a:moveTo>
                      <a:lnTo>
                        <a:pt x="0" y="12668"/>
                      </a:lnTo>
                      <a:lnTo>
                        <a:pt x="1334" y="33051"/>
                      </a:lnTo>
                      <a:lnTo>
                        <a:pt x="156686" y="19812"/>
                      </a:lnTo>
                      <a:lnTo>
                        <a:pt x="155353"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20"/>
                <p:cNvSpPr/>
                <p:nvPr/>
              </p:nvSpPr>
              <p:spPr>
                <a:xfrm>
                  <a:off x="10831565" y="4731513"/>
                  <a:ext cx="153924" cy="51332"/>
                </a:xfrm>
                <a:custGeom>
                  <a:avLst/>
                  <a:gdLst/>
                  <a:ahLst/>
                  <a:cxnLst/>
                  <a:rect l="l" t="t" r="r" b="b"/>
                  <a:pathLst>
                    <a:path w="153924" h="51332" extrusionOk="0">
                      <a:moveTo>
                        <a:pt x="0" y="51315"/>
                      </a:moveTo>
                      <a:cubicBezTo>
                        <a:pt x="0" y="51315"/>
                        <a:pt x="953" y="48743"/>
                        <a:pt x="3524" y="44742"/>
                      </a:cubicBezTo>
                      <a:cubicBezTo>
                        <a:pt x="7363" y="39123"/>
                        <a:pt x="11725" y="33893"/>
                        <a:pt x="16573" y="29121"/>
                      </a:cubicBezTo>
                      <a:cubicBezTo>
                        <a:pt x="23670" y="21854"/>
                        <a:pt x="31785" y="15662"/>
                        <a:pt x="40672" y="10738"/>
                      </a:cubicBezTo>
                      <a:cubicBezTo>
                        <a:pt x="72419" y="-7217"/>
                        <a:pt x="112166" y="-2302"/>
                        <a:pt x="138589" y="22835"/>
                      </a:cubicBezTo>
                      <a:cubicBezTo>
                        <a:pt x="143475" y="27626"/>
                        <a:pt x="147676" y="33074"/>
                        <a:pt x="151067" y="39027"/>
                      </a:cubicBezTo>
                      <a:cubicBezTo>
                        <a:pt x="152419" y="41123"/>
                        <a:pt x="153381" y="43447"/>
                        <a:pt x="153924" y="45885"/>
                      </a:cubicBezTo>
                      <a:cubicBezTo>
                        <a:pt x="148628" y="38522"/>
                        <a:pt x="142732" y="31607"/>
                        <a:pt x="136303" y="25216"/>
                      </a:cubicBezTo>
                      <a:cubicBezTo>
                        <a:pt x="119834" y="10862"/>
                        <a:pt x="98393" y="3547"/>
                        <a:pt x="76581" y="4833"/>
                      </a:cubicBezTo>
                      <a:cubicBezTo>
                        <a:pt x="54855" y="6852"/>
                        <a:pt x="34480" y="16262"/>
                        <a:pt x="18860" y="31502"/>
                      </a:cubicBezTo>
                      <a:cubicBezTo>
                        <a:pt x="6477" y="42933"/>
                        <a:pt x="667" y="51791"/>
                        <a:pt x="0" y="513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20"/>
                <p:cNvSpPr/>
                <p:nvPr/>
              </p:nvSpPr>
              <p:spPr>
                <a:xfrm>
                  <a:off x="10823849" y="4662527"/>
                  <a:ext cx="157733" cy="37814"/>
                </a:xfrm>
                <a:custGeom>
                  <a:avLst/>
                  <a:gdLst/>
                  <a:ahLst/>
                  <a:cxnLst/>
                  <a:rect l="l" t="t" r="r" b="b"/>
                  <a:pathLst>
                    <a:path w="157733" h="37814" extrusionOk="0">
                      <a:moveTo>
                        <a:pt x="0" y="6096"/>
                      </a:moveTo>
                      <a:lnTo>
                        <a:pt x="2191" y="37814"/>
                      </a:lnTo>
                      <a:lnTo>
                        <a:pt x="157734" y="23908"/>
                      </a:lnTo>
                      <a:lnTo>
                        <a:pt x="156210" y="0"/>
                      </a:lnTo>
                      <a:lnTo>
                        <a:pt x="0" y="6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20"/>
                <p:cNvSpPr/>
                <p:nvPr/>
              </p:nvSpPr>
              <p:spPr>
                <a:xfrm>
                  <a:off x="10242920" y="1541909"/>
                  <a:ext cx="302132" cy="516292"/>
                </a:xfrm>
                <a:custGeom>
                  <a:avLst/>
                  <a:gdLst/>
                  <a:ahLst/>
                  <a:cxnLst/>
                  <a:rect l="l" t="t" r="r" b="b"/>
                  <a:pathLst>
                    <a:path w="302132" h="516292" extrusionOk="0">
                      <a:moveTo>
                        <a:pt x="291560" y="484384"/>
                      </a:moveTo>
                      <a:lnTo>
                        <a:pt x="77629" y="516292"/>
                      </a:lnTo>
                      <a:lnTo>
                        <a:pt x="67532" y="333222"/>
                      </a:lnTo>
                      <a:cubicBezTo>
                        <a:pt x="67532" y="333222"/>
                        <a:pt x="52102" y="332555"/>
                        <a:pt x="38957" y="254450"/>
                      </a:cubicBezTo>
                      <a:cubicBezTo>
                        <a:pt x="25813" y="176345"/>
                        <a:pt x="0" y="43948"/>
                        <a:pt x="0" y="43948"/>
                      </a:cubicBezTo>
                      <a:lnTo>
                        <a:pt x="0" y="43948"/>
                      </a:lnTo>
                      <a:cubicBezTo>
                        <a:pt x="87563" y="-10230"/>
                        <a:pt x="197101" y="-14602"/>
                        <a:pt x="288703" y="32423"/>
                      </a:cubicBezTo>
                      <a:lnTo>
                        <a:pt x="302133" y="39376"/>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20"/>
                <p:cNvSpPr/>
                <p:nvPr/>
              </p:nvSpPr>
              <p:spPr>
                <a:xfrm>
                  <a:off x="10534766" y="1675606"/>
                  <a:ext cx="60577" cy="83753"/>
                </a:xfrm>
                <a:custGeom>
                  <a:avLst/>
                  <a:gdLst/>
                  <a:ahLst/>
                  <a:cxnLst/>
                  <a:rect l="l" t="t" r="r" b="b"/>
                  <a:pathLst>
                    <a:path w="60577" h="83753" extrusionOk="0">
                      <a:moveTo>
                        <a:pt x="0" y="6072"/>
                      </a:moveTo>
                      <a:cubicBezTo>
                        <a:pt x="1333" y="5310"/>
                        <a:pt x="53149" y="-18788"/>
                        <a:pt x="60008" y="34647"/>
                      </a:cubicBezTo>
                      <a:cubicBezTo>
                        <a:pt x="66866" y="88082"/>
                        <a:pt x="9620" y="84653"/>
                        <a:pt x="9334" y="83034"/>
                      </a:cubicBezTo>
                      <a:cubicBezTo>
                        <a:pt x="9049" y="81415"/>
                        <a:pt x="0" y="6072"/>
                        <a:pt x="0" y="607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20"/>
                <p:cNvSpPr/>
                <p:nvPr/>
              </p:nvSpPr>
              <p:spPr>
                <a:xfrm>
                  <a:off x="10228678" y="1712586"/>
                  <a:ext cx="64915" cy="83286"/>
                </a:xfrm>
                <a:custGeom>
                  <a:avLst/>
                  <a:gdLst/>
                  <a:ahLst/>
                  <a:cxnLst/>
                  <a:rect l="l" t="t" r="r" b="b"/>
                  <a:pathLst>
                    <a:path w="64915" h="83286" extrusionOk="0">
                      <a:moveTo>
                        <a:pt x="43960" y="143"/>
                      </a:moveTo>
                      <a:cubicBezTo>
                        <a:pt x="42436" y="143"/>
                        <a:pt x="-8999" y="-5095"/>
                        <a:pt x="1383" y="47768"/>
                      </a:cubicBezTo>
                      <a:cubicBezTo>
                        <a:pt x="11765" y="100632"/>
                        <a:pt x="65105" y="79296"/>
                        <a:pt x="64915" y="77677"/>
                      </a:cubicBezTo>
                      <a:cubicBezTo>
                        <a:pt x="64724" y="76058"/>
                        <a:pt x="43960" y="143"/>
                        <a:pt x="43960" y="143"/>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20"/>
                <p:cNvSpPr/>
                <p:nvPr/>
              </p:nvSpPr>
              <p:spPr>
                <a:xfrm>
                  <a:off x="10231775" y="1529469"/>
                  <a:ext cx="322451" cy="393757"/>
                </a:xfrm>
                <a:custGeom>
                  <a:avLst/>
                  <a:gdLst/>
                  <a:ahLst/>
                  <a:cxnLst/>
                  <a:rect l="l" t="t" r="r" b="b"/>
                  <a:pathLst>
                    <a:path w="322451" h="393757" extrusionOk="0">
                      <a:moveTo>
                        <a:pt x="320040" y="143351"/>
                      </a:moveTo>
                      <a:cubicBezTo>
                        <a:pt x="318992" y="189547"/>
                        <a:pt x="324422" y="212884"/>
                        <a:pt x="321659" y="244030"/>
                      </a:cubicBezTo>
                      <a:cubicBezTo>
                        <a:pt x="317183" y="293370"/>
                        <a:pt x="298704" y="333661"/>
                        <a:pt x="258318" y="364522"/>
                      </a:cubicBezTo>
                      <a:cubicBezTo>
                        <a:pt x="217932" y="395383"/>
                        <a:pt x="158020" y="404622"/>
                        <a:pt x="114776" y="378524"/>
                      </a:cubicBezTo>
                      <a:cubicBezTo>
                        <a:pt x="84773" y="360426"/>
                        <a:pt x="62008" y="338233"/>
                        <a:pt x="52673" y="305181"/>
                      </a:cubicBezTo>
                      <a:cubicBezTo>
                        <a:pt x="43339" y="272129"/>
                        <a:pt x="29718" y="213170"/>
                        <a:pt x="24098" y="179260"/>
                      </a:cubicBezTo>
                      <a:cubicBezTo>
                        <a:pt x="13621" y="118015"/>
                        <a:pt x="0" y="60865"/>
                        <a:pt x="0" y="60865"/>
                      </a:cubicBezTo>
                      <a:lnTo>
                        <a:pt x="175641" y="0"/>
                      </a:lnTo>
                      <a:lnTo>
                        <a:pt x="288131" y="418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20"/>
                <p:cNvSpPr/>
                <p:nvPr/>
              </p:nvSpPr>
              <p:spPr>
                <a:xfrm>
                  <a:off x="10402940" y="1919050"/>
                  <a:ext cx="60960" cy="17353"/>
                </a:xfrm>
                <a:custGeom>
                  <a:avLst/>
                  <a:gdLst/>
                  <a:ahLst/>
                  <a:cxnLst/>
                  <a:rect l="l" t="t" r="r" b="b"/>
                  <a:pathLst>
                    <a:path w="60960" h="17353" extrusionOk="0">
                      <a:moveTo>
                        <a:pt x="0" y="16755"/>
                      </a:moveTo>
                      <a:cubicBezTo>
                        <a:pt x="21698" y="19356"/>
                        <a:pt x="43558" y="13412"/>
                        <a:pt x="60960" y="182"/>
                      </a:cubicBezTo>
                      <a:cubicBezTo>
                        <a:pt x="60198" y="-1152"/>
                        <a:pt x="47530" y="5135"/>
                        <a:pt x="30861" y="9707"/>
                      </a:cubicBezTo>
                      <a:cubicBezTo>
                        <a:pt x="14192" y="14279"/>
                        <a:pt x="0" y="15327"/>
                        <a:pt x="0" y="167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20"/>
                <p:cNvSpPr/>
                <p:nvPr/>
              </p:nvSpPr>
              <p:spPr>
                <a:xfrm>
                  <a:off x="10207606" y="1452964"/>
                  <a:ext cx="347828" cy="297484"/>
                </a:xfrm>
                <a:custGeom>
                  <a:avLst/>
                  <a:gdLst/>
                  <a:ahLst/>
                  <a:cxnLst/>
                  <a:rect l="l" t="t" r="r" b="b"/>
                  <a:pathLst>
                    <a:path w="347828" h="297484" extrusionOk="0">
                      <a:moveTo>
                        <a:pt x="347829" y="297484"/>
                      </a:moveTo>
                      <a:cubicBezTo>
                        <a:pt x="345638" y="250717"/>
                        <a:pt x="340589" y="197567"/>
                        <a:pt x="340209" y="147942"/>
                      </a:cubicBezTo>
                      <a:cubicBezTo>
                        <a:pt x="340209" y="128892"/>
                        <a:pt x="342495" y="102031"/>
                        <a:pt x="337827" y="83934"/>
                      </a:cubicBezTo>
                      <a:cubicBezTo>
                        <a:pt x="334274" y="65494"/>
                        <a:pt x="327302" y="47891"/>
                        <a:pt x="317253" y="32023"/>
                      </a:cubicBezTo>
                      <a:cubicBezTo>
                        <a:pt x="302613" y="12573"/>
                        <a:pt x="279953" y="809"/>
                        <a:pt x="255627" y="19"/>
                      </a:cubicBezTo>
                      <a:cubicBezTo>
                        <a:pt x="231033" y="-505"/>
                        <a:pt x="207497" y="9972"/>
                        <a:pt x="191428" y="28594"/>
                      </a:cubicBezTo>
                      <a:cubicBezTo>
                        <a:pt x="174045" y="11496"/>
                        <a:pt x="148280" y="6134"/>
                        <a:pt x="125515" y="14878"/>
                      </a:cubicBezTo>
                      <a:cubicBezTo>
                        <a:pt x="103122" y="23974"/>
                        <a:pt x="88425" y="45672"/>
                        <a:pt x="88272" y="69837"/>
                      </a:cubicBezTo>
                      <a:cubicBezTo>
                        <a:pt x="72623" y="60188"/>
                        <a:pt x="52620" y="61322"/>
                        <a:pt x="38171" y="72694"/>
                      </a:cubicBezTo>
                      <a:cubicBezTo>
                        <a:pt x="24331" y="84372"/>
                        <a:pt x="19940" y="103822"/>
                        <a:pt x="27408" y="120320"/>
                      </a:cubicBezTo>
                      <a:cubicBezTo>
                        <a:pt x="14911" y="124415"/>
                        <a:pt x="5176" y="134321"/>
                        <a:pt x="1309" y="146894"/>
                      </a:cubicBezTo>
                      <a:cubicBezTo>
                        <a:pt x="-2110" y="159610"/>
                        <a:pt x="1271" y="173183"/>
                        <a:pt x="10263" y="182804"/>
                      </a:cubicBezTo>
                      <a:cubicBezTo>
                        <a:pt x="20645" y="193948"/>
                        <a:pt x="36837" y="198329"/>
                        <a:pt x="48363" y="208712"/>
                      </a:cubicBezTo>
                      <a:cubicBezTo>
                        <a:pt x="61193" y="220989"/>
                        <a:pt x="65365" y="239782"/>
                        <a:pt x="58935" y="256337"/>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20"/>
                <p:cNvSpPr/>
                <p:nvPr/>
              </p:nvSpPr>
              <p:spPr>
                <a:xfrm>
                  <a:off x="10277400" y="1569474"/>
                  <a:ext cx="231957" cy="79144"/>
                </a:xfrm>
                <a:custGeom>
                  <a:avLst/>
                  <a:gdLst/>
                  <a:ahLst/>
                  <a:cxnLst/>
                  <a:rect l="l" t="t" r="r" b="b"/>
                  <a:pathLst>
                    <a:path w="231957" h="79144" extrusionOk="0">
                      <a:moveTo>
                        <a:pt x="0" y="55626"/>
                      </a:moveTo>
                      <a:cubicBezTo>
                        <a:pt x="610" y="57369"/>
                        <a:pt x="1581" y="58960"/>
                        <a:pt x="2858" y="60293"/>
                      </a:cubicBezTo>
                      <a:cubicBezTo>
                        <a:pt x="6248" y="64332"/>
                        <a:pt x="10468" y="67580"/>
                        <a:pt x="15240" y="69818"/>
                      </a:cubicBezTo>
                      <a:cubicBezTo>
                        <a:pt x="22879" y="73590"/>
                        <a:pt x="31528" y="74790"/>
                        <a:pt x="39910" y="73247"/>
                      </a:cubicBezTo>
                      <a:cubicBezTo>
                        <a:pt x="50892" y="71152"/>
                        <a:pt x="60560" y="64732"/>
                        <a:pt x="66770" y="55436"/>
                      </a:cubicBezTo>
                      <a:lnTo>
                        <a:pt x="62770" y="55436"/>
                      </a:lnTo>
                      <a:cubicBezTo>
                        <a:pt x="67656" y="67523"/>
                        <a:pt x="78486" y="76181"/>
                        <a:pt x="91345" y="78296"/>
                      </a:cubicBezTo>
                      <a:cubicBezTo>
                        <a:pt x="105775" y="81124"/>
                        <a:pt x="120682" y="76791"/>
                        <a:pt x="131350" y="66675"/>
                      </a:cubicBezTo>
                      <a:cubicBezTo>
                        <a:pt x="140751" y="58007"/>
                        <a:pt x="147123" y="46558"/>
                        <a:pt x="149542" y="34004"/>
                      </a:cubicBezTo>
                      <a:lnTo>
                        <a:pt x="145256" y="35147"/>
                      </a:lnTo>
                      <a:cubicBezTo>
                        <a:pt x="156867" y="46911"/>
                        <a:pt x="173365" y="52492"/>
                        <a:pt x="189738" y="50197"/>
                      </a:cubicBezTo>
                      <a:cubicBezTo>
                        <a:pt x="202587" y="48406"/>
                        <a:pt x="214179" y="41548"/>
                        <a:pt x="221933" y="31147"/>
                      </a:cubicBezTo>
                      <a:cubicBezTo>
                        <a:pt x="227067" y="24641"/>
                        <a:pt x="230362" y="16878"/>
                        <a:pt x="231458" y="8668"/>
                      </a:cubicBezTo>
                      <a:cubicBezTo>
                        <a:pt x="232124" y="5820"/>
                        <a:pt x="232124" y="2848"/>
                        <a:pt x="231458" y="0"/>
                      </a:cubicBezTo>
                      <a:cubicBezTo>
                        <a:pt x="231458" y="0"/>
                        <a:pt x="231458" y="3048"/>
                        <a:pt x="230124" y="8382"/>
                      </a:cubicBezTo>
                      <a:cubicBezTo>
                        <a:pt x="228486" y="16059"/>
                        <a:pt x="225057" y="23231"/>
                        <a:pt x="220123" y="29337"/>
                      </a:cubicBezTo>
                      <a:cubicBezTo>
                        <a:pt x="212598" y="38671"/>
                        <a:pt x="201739" y="44720"/>
                        <a:pt x="189833" y="46196"/>
                      </a:cubicBezTo>
                      <a:cubicBezTo>
                        <a:pt x="174955" y="47987"/>
                        <a:pt x="160096" y="42739"/>
                        <a:pt x="149638" y="32004"/>
                      </a:cubicBezTo>
                      <a:lnTo>
                        <a:pt x="146304" y="28480"/>
                      </a:lnTo>
                      <a:lnTo>
                        <a:pt x="145351" y="33242"/>
                      </a:lnTo>
                      <a:cubicBezTo>
                        <a:pt x="142980" y="44748"/>
                        <a:pt x="137093" y="55235"/>
                        <a:pt x="128492" y="63246"/>
                      </a:cubicBezTo>
                      <a:cubicBezTo>
                        <a:pt x="119063" y="72247"/>
                        <a:pt x="105851" y="76114"/>
                        <a:pt x="93059" y="73628"/>
                      </a:cubicBezTo>
                      <a:cubicBezTo>
                        <a:pt x="81905" y="72038"/>
                        <a:pt x="72342" y="64856"/>
                        <a:pt x="67723" y="54578"/>
                      </a:cubicBezTo>
                      <a:lnTo>
                        <a:pt x="66199" y="50197"/>
                      </a:lnTo>
                      <a:lnTo>
                        <a:pt x="63722" y="54197"/>
                      </a:lnTo>
                      <a:cubicBezTo>
                        <a:pt x="58284" y="62646"/>
                        <a:pt x="49721" y="68599"/>
                        <a:pt x="39910" y="70771"/>
                      </a:cubicBezTo>
                      <a:cubicBezTo>
                        <a:pt x="32271" y="72400"/>
                        <a:pt x="24308" y="71599"/>
                        <a:pt x="17145" y="68485"/>
                      </a:cubicBezTo>
                      <a:cubicBezTo>
                        <a:pt x="10601" y="65437"/>
                        <a:pt x="4763" y="61055"/>
                        <a:pt x="0" y="556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20"/>
                <p:cNvSpPr/>
                <p:nvPr/>
              </p:nvSpPr>
              <p:spPr>
                <a:xfrm>
                  <a:off x="10272479" y="1510340"/>
                  <a:ext cx="126555" cy="93426"/>
                </a:xfrm>
                <a:custGeom>
                  <a:avLst/>
                  <a:gdLst/>
                  <a:ahLst/>
                  <a:cxnLst/>
                  <a:rect l="l" t="t" r="r" b="b"/>
                  <a:pathLst>
                    <a:path w="126555" h="93426" extrusionOk="0">
                      <a:moveTo>
                        <a:pt x="1873" y="93423"/>
                      </a:moveTo>
                      <a:cubicBezTo>
                        <a:pt x="1778" y="86270"/>
                        <a:pt x="3340" y="79193"/>
                        <a:pt x="6445" y="72754"/>
                      </a:cubicBezTo>
                      <a:cubicBezTo>
                        <a:pt x="10084" y="65753"/>
                        <a:pt x="16094" y="60286"/>
                        <a:pt x="23400" y="57324"/>
                      </a:cubicBezTo>
                      <a:cubicBezTo>
                        <a:pt x="32582" y="53504"/>
                        <a:pt x="42945" y="53714"/>
                        <a:pt x="51975" y="57895"/>
                      </a:cubicBezTo>
                      <a:lnTo>
                        <a:pt x="56928" y="60276"/>
                      </a:lnTo>
                      <a:lnTo>
                        <a:pt x="55594" y="55133"/>
                      </a:lnTo>
                      <a:cubicBezTo>
                        <a:pt x="54318" y="49989"/>
                        <a:pt x="54089" y="44646"/>
                        <a:pt x="54928" y="39417"/>
                      </a:cubicBezTo>
                      <a:cubicBezTo>
                        <a:pt x="56823" y="27806"/>
                        <a:pt x="63395" y="17471"/>
                        <a:pt x="73120" y="10842"/>
                      </a:cubicBezTo>
                      <a:cubicBezTo>
                        <a:pt x="81369" y="5527"/>
                        <a:pt x="91151" y="3079"/>
                        <a:pt x="100933" y="3888"/>
                      </a:cubicBezTo>
                      <a:cubicBezTo>
                        <a:pt x="110030" y="4946"/>
                        <a:pt x="118774" y="8003"/>
                        <a:pt x="126556" y="12842"/>
                      </a:cubicBezTo>
                      <a:cubicBezTo>
                        <a:pt x="126556" y="12842"/>
                        <a:pt x="125032" y="10556"/>
                        <a:pt x="121031" y="7698"/>
                      </a:cubicBezTo>
                      <a:cubicBezTo>
                        <a:pt x="115154" y="3679"/>
                        <a:pt x="108391" y="1164"/>
                        <a:pt x="101314" y="364"/>
                      </a:cubicBezTo>
                      <a:cubicBezTo>
                        <a:pt x="90599" y="-969"/>
                        <a:pt x="79750" y="1383"/>
                        <a:pt x="70549" y="7032"/>
                      </a:cubicBezTo>
                      <a:cubicBezTo>
                        <a:pt x="59481" y="14204"/>
                        <a:pt x="51965" y="25729"/>
                        <a:pt x="49879" y="38750"/>
                      </a:cubicBezTo>
                      <a:cubicBezTo>
                        <a:pt x="48917" y="44617"/>
                        <a:pt x="49203" y="50628"/>
                        <a:pt x="50737" y="56371"/>
                      </a:cubicBezTo>
                      <a:lnTo>
                        <a:pt x="54261" y="53514"/>
                      </a:lnTo>
                      <a:cubicBezTo>
                        <a:pt x="43955" y="48942"/>
                        <a:pt x="32182" y="48942"/>
                        <a:pt x="21876" y="53514"/>
                      </a:cubicBezTo>
                      <a:cubicBezTo>
                        <a:pt x="13599" y="56924"/>
                        <a:pt x="6903" y="63315"/>
                        <a:pt x="3112" y="71421"/>
                      </a:cubicBezTo>
                      <a:cubicBezTo>
                        <a:pt x="768" y="76516"/>
                        <a:pt x="-279" y="82108"/>
                        <a:pt x="64" y="87708"/>
                      </a:cubicBezTo>
                      <a:cubicBezTo>
                        <a:pt x="730" y="91518"/>
                        <a:pt x="1588" y="93519"/>
                        <a:pt x="1873" y="9342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20"/>
                <p:cNvSpPr/>
                <p:nvPr/>
              </p:nvSpPr>
              <p:spPr>
                <a:xfrm>
                  <a:off x="10384424" y="1542366"/>
                  <a:ext cx="21277" cy="44391"/>
                </a:xfrm>
                <a:custGeom>
                  <a:avLst/>
                  <a:gdLst/>
                  <a:ahLst/>
                  <a:cxnLst/>
                  <a:rect l="l" t="t" r="r" b="b"/>
                  <a:pathLst>
                    <a:path w="21277" h="44391" extrusionOk="0">
                      <a:moveTo>
                        <a:pt x="5466" y="44348"/>
                      </a:moveTo>
                      <a:cubicBezTo>
                        <a:pt x="6133" y="44348"/>
                        <a:pt x="4800" y="41300"/>
                        <a:pt x="4419" y="36918"/>
                      </a:cubicBezTo>
                      <a:cubicBezTo>
                        <a:pt x="4009" y="31194"/>
                        <a:pt x="5057" y="25460"/>
                        <a:pt x="7467" y="20249"/>
                      </a:cubicBezTo>
                      <a:cubicBezTo>
                        <a:pt x="10229" y="14153"/>
                        <a:pt x="13658" y="7772"/>
                        <a:pt x="15658" y="4343"/>
                      </a:cubicBezTo>
                      <a:cubicBezTo>
                        <a:pt x="16944" y="2590"/>
                        <a:pt x="19173" y="1799"/>
                        <a:pt x="21278" y="2342"/>
                      </a:cubicBezTo>
                      <a:cubicBezTo>
                        <a:pt x="21278" y="2342"/>
                        <a:pt x="21278" y="1104"/>
                        <a:pt x="19659" y="342"/>
                      </a:cubicBezTo>
                      <a:cubicBezTo>
                        <a:pt x="17306" y="-458"/>
                        <a:pt x="14706" y="171"/>
                        <a:pt x="12991" y="1961"/>
                      </a:cubicBezTo>
                      <a:cubicBezTo>
                        <a:pt x="10991" y="4143"/>
                        <a:pt x="9229" y="6543"/>
                        <a:pt x="7752" y="9105"/>
                      </a:cubicBezTo>
                      <a:cubicBezTo>
                        <a:pt x="5809" y="12115"/>
                        <a:pt x="4152" y="15306"/>
                        <a:pt x="2799" y="18630"/>
                      </a:cubicBezTo>
                      <a:cubicBezTo>
                        <a:pt x="-39" y="24564"/>
                        <a:pt x="-744" y="31289"/>
                        <a:pt x="799" y="37680"/>
                      </a:cubicBezTo>
                      <a:cubicBezTo>
                        <a:pt x="2323" y="42633"/>
                        <a:pt x="5466" y="44729"/>
                        <a:pt x="5466" y="4434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20"/>
                <p:cNvSpPr/>
                <p:nvPr/>
              </p:nvSpPr>
              <p:spPr>
                <a:xfrm>
                  <a:off x="10432624" y="1484225"/>
                  <a:ext cx="53700" cy="27718"/>
                </a:xfrm>
                <a:custGeom>
                  <a:avLst/>
                  <a:gdLst/>
                  <a:ahLst/>
                  <a:cxnLst/>
                  <a:rect l="l" t="t" r="r" b="b"/>
                  <a:pathLst>
                    <a:path w="53700" h="27718" extrusionOk="0">
                      <a:moveTo>
                        <a:pt x="53564" y="17812"/>
                      </a:moveTo>
                      <a:cubicBezTo>
                        <a:pt x="54135" y="17812"/>
                        <a:pt x="52992" y="13621"/>
                        <a:pt x="48611" y="8287"/>
                      </a:cubicBezTo>
                      <a:cubicBezTo>
                        <a:pt x="45963" y="5296"/>
                        <a:pt x="42715" y="2896"/>
                        <a:pt x="39086" y="1239"/>
                      </a:cubicBezTo>
                      <a:cubicBezTo>
                        <a:pt x="34171" y="-447"/>
                        <a:pt x="28837" y="-409"/>
                        <a:pt x="23941" y="1334"/>
                      </a:cubicBezTo>
                      <a:cubicBezTo>
                        <a:pt x="15445" y="4249"/>
                        <a:pt x="8368" y="10268"/>
                        <a:pt x="4129" y="18193"/>
                      </a:cubicBezTo>
                      <a:cubicBezTo>
                        <a:pt x="891" y="23718"/>
                        <a:pt x="-443" y="27718"/>
                        <a:pt x="129" y="27718"/>
                      </a:cubicBezTo>
                      <a:cubicBezTo>
                        <a:pt x="700" y="27718"/>
                        <a:pt x="3272" y="24861"/>
                        <a:pt x="7177" y="20003"/>
                      </a:cubicBezTo>
                      <a:cubicBezTo>
                        <a:pt x="11654" y="13574"/>
                        <a:pt x="18007" y="8687"/>
                        <a:pt x="25370" y="6001"/>
                      </a:cubicBezTo>
                      <a:cubicBezTo>
                        <a:pt x="32761" y="4030"/>
                        <a:pt x="40658" y="6087"/>
                        <a:pt x="46134" y="11430"/>
                      </a:cubicBezTo>
                      <a:cubicBezTo>
                        <a:pt x="50611" y="15050"/>
                        <a:pt x="52516" y="18193"/>
                        <a:pt x="53564" y="178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20"/>
                <p:cNvSpPr/>
                <p:nvPr/>
              </p:nvSpPr>
              <p:spPr>
                <a:xfrm>
                  <a:off x="10494496" y="1656628"/>
                  <a:ext cx="16282" cy="76580"/>
                </a:xfrm>
                <a:custGeom>
                  <a:avLst/>
                  <a:gdLst/>
                  <a:ahLst/>
                  <a:cxnLst/>
                  <a:rect l="l" t="t" r="r" b="b"/>
                  <a:pathLst>
                    <a:path w="16282" h="76580" extrusionOk="0">
                      <a:moveTo>
                        <a:pt x="170" y="76581"/>
                      </a:moveTo>
                      <a:cubicBezTo>
                        <a:pt x="7456" y="65361"/>
                        <a:pt x="12086" y="52616"/>
                        <a:pt x="13695" y="39338"/>
                      </a:cubicBezTo>
                      <a:cubicBezTo>
                        <a:pt x="16972" y="26451"/>
                        <a:pt x="17143" y="12963"/>
                        <a:pt x="14172" y="0"/>
                      </a:cubicBezTo>
                      <a:cubicBezTo>
                        <a:pt x="12648" y="0"/>
                        <a:pt x="12552" y="17526"/>
                        <a:pt x="8647" y="38100"/>
                      </a:cubicBezTo>
                      <a:cubicBezTo>
                        <a:pt x="4742" y="58674"/>
                        <a:pt x="-1068" y="76581"/>
                        <a:pt x="170" y="765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20"/>
                <p:cNvSpPr/>
                <p:nvPr/>
              </p:nvSpPr>
              <p:spPr>
                <a:xfrm>
                  <a:off x="10472663" y="1695966"/>
                  <a:ext cx="12418" cy="54387"/>
                </a:xfrm>
                <a:custGeom>
                  <a:avLst/>
                  <a:gdLst/>
                  <a:ahLst/>
                  <a:cxnLst/>
                  <a:rect l="l" t="t" r="r" b="b"/>
                  <a:pathLst>
                    <a:path w="12418" h="54387" extrusionOk="0">
                      <a:moveTo>
                        <a:pt x="0" y="54388"/>
                      </a:moveTo>
                      <a:cubicBezTo>
                        <a:pt x="5067" y="46358"/>
                        <a:pt x="8315" y="37319"/>
                        <a:pt x="9525" y="27908"/>
                      </a:cubicBezTo>
                      <a:cubicBezTo>
                        <a:pt x="12325" y="18888"/>
                        <a:pt x="13106" y="9354"/>
                        <a:pt x="11811" y="0"/>
                      </a:cubicBezTo>
                      <a:cubicBezTo>
                        <a:pt x="8153" y="8601"/>
                        <a:pt x="5715" y="17678"/>
                        <a:pt x="4572" y="26956"/>
                      </a:cubicBezTo>
                      <a:cubicBezTo>
                        <a:pt x="1714" y="35824"/>
                        <a:pt x="171" y="45072"/>
                        <a:pt x="0" y="5438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20"/>
                <p:cNvSpPr/>
                <p:nvPr/>
              </p:nvSpPr>
              <p:spPr>
                <a:xfrm>
                  <a:off x="10320929" y="1778643"/>
                  <a:ext cx="47720" cy="80867"/>
                </a:xfrm>
                <a:custGeom>
                  <a:avLst/>
                  <a:gdLst/>
                  <a:ahLst/>
                  <a:cxnLst/>
                  <a:rect l="l" t="t" r="r" b="b"/>
                  <a:pathLst>
                    <a:path w="47720" h="80867" extrusionOk="0">
                      <a:moveTo>
                        <a:pt x="0" y="0"/>
                      </a:moveTo>
                      <a:cubicBezTo>
                        <a:pt x="-38" y="16364"/>
                        <a:pt x="4772" y="32366"/>
                        <a:pt x="13812" y="46006"/>
                      </a:cubicBezTo>
                      <a:cubicBezTo>
                        <a:pt x="21555" y="60627"/>
                        <a:pt x="33319" y="72723"/>
                        <a:pt x="47721" y="80867"/>
                      </a:cubicBezTo>
                      <a:cubicBezTo>
                        <a:pt x="36929" y="69228"/>
                        <a:pt x="27089" y="56740"/>
                        <a:pt x="18288" y="43529"/>
                      </a:cubicBezTo>
                      <a:cubicBezTo>
                        <a:pt x="11011" y="29546"/>
                        <a:pt x="4896" y="14983"/>
                        <a:pt x="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20"/>
                <p:cNvSpPr/>
                <p:nvPr/>
              </p:nvSpPr>
              <p:spPr>
                <a:xfrm>
                  <a:off x="10288810" y="1743496"/>
                  <a:ext cx="30024" cy="78390"/>
                </a:xfrm>
                <a:custGeom>
                  <a:avLst/>
                  <a:gdLst/>
                  <a:ahLst/>
                  <a:cxnLst/>
                  <a:rect l="l" t="t" r="r" b="b"/>
                  <a:pathLst>
                    <a:path w="30024" h="78390" extrusionOk="0">
                      <a:moveTo>
                        <a:pt x="1449" y="0"/>
                      </a:moveTo>
                      <a:cubicBezTo>
                        <a:pt x="-4170" y="29394"/>
                        <a:pt x="6802" y="59512"/>
                        <a:pt x="30024" y="78391"/>
                      </a:cubicBezTo>
                      <a:cubicBezTo>
                        <a:pt x="22176" y="66684"/>
                        <a:pt x="15413" y="54283"/>
                        <a:pt x="9831" y="41338"/>
                      </a:cubicBezTo>
                      <a:cubicBezTo>
                        <a:pt x="5802" y="27842"/>
                        <a:pt x="3002" y="14002"/>
                        <a:pt x="1449"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20"/>
                <p:cNvSpPr/>
                <p:nvPr/>
              </p:nvSpPr>
              <p:spPr>
                <a:xfrm>
                  <a:off x="10311214" y="1927995"/>
                  <a:ext cx="233457" cy="93154"/>
                </a:xfrm>
                <a:custGeom>
                  <a:avLst/>
                  <a:gdLst/>
                  <a:ahLst/>
                  <a:cxnLst/>
                  <a:rect l="l" t="t" r="r" b="b"/>
                  <a:pathLst>
                    <a:path w="233457" h="93154" extrusionOk="0">
                      <a:moveTo>
                        <a:pt x="0" y="93154"/>
                      </a:moveTo>
                      <a:lnTo>
                        <a:pt x="1905" y="47244"/>
                      </a:lnTo>
                      <a:lnTo>
                        <a:pt x="225552" y="0"/>
                      </a:lnTo>
                      <a:lnTo>
                        <a:pt x="233458" y="37814"/>
                      </a:lnTo>
                      <a:lnTo>
                        <a:pt x="0" y="93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20"/>
                <p:cNvSpPr/>
                <p:nvPr/>
              </p:nvSpPr>
              <p:spPr>
                <a:xfrm>
                  <a:off x="9604922" y="2463197"/>
                  <a:ext cx="254997" cy="253944"/>
                </a:xfrm>
                <a:custGeom>
                  <a:avLst/>
                  <a:gdLst/>
                  <a:ahLst/>
                  <a:cxnLst/>
                  <a:rect l="l" t="t" r="r" b="b"/>
                  <a:pathLst>
                    <a:path w="254997" h="253944" extrusionOk="0">
                      <a:moveTo>
                        <a:pt x="6109" y="113355"/>
                      </a:moveTo>
                      <a:cubicBezTo>
                        <a:pt x="6109" y="113355"/>
                        <a:pt x="-4940" y="119070"/>
                        <a:pt x="2680" y="127166"/>
                      </a:cubicBezTo>
                      <a:cubicBezTo>
                        <a:pt x="10300" y="135263"/>
                        <a:pt x="112123" y="225560"/>
                        <a:pt x="125934" y="234418"/>
                      </a:cubicBezTo>
                      <a:cubicBezTo>
                        <a:pt x="143517" y="242752"/>
                        <a:pt x="161900" y="249296"/>
                        <a:pt x="180798" y="253944"/>
                      </a:cubicBezTo>
                      <a:lnTo>
                        <a:pt x="207658" y="248991"/>
                      </a:lnTo>
                      <a:lnTo>
                        <a:pt x="222994" y="184412"/>
                      </a:lnTo>
                      <a:lnTo>
                        <a:pt x="242044" y="153170"/>
                      </a:lnTo>
                      <a:lnTo>
                        <a:pt x="237186" y="146026"/>
                      </a:lnTo>
                      <a:lnTo>
                        <a:pt x="254998" y="76779"/>
                      </a:lnTo>
                      <a:cubicBezTo>
                        <a:pt x="254998" y="76779"/>
                        <a:pt x="239567" y="70493"/>
                        <a:pt x="232423" y="81637"/>
                      </a:cubicBezTo>
                      <a:cubicBezTo>
                        <a:pt x="222422" y="97353"/>
                        <a:pt x="208611" y="122880"/>
                        <a:pt x="208611" y="122880"/>
                      </a:cubicBezTo>
                      <a:cubicBezTo>
                        <a:pt x="208611" y="122880"/>
                        <a:pt x="180607" y="127071"/>
                        <a:pt x="170511" y="114974"/>
                      </a:cubicBezTo>
                      <a:cubicBezTo>
                        <a:pt x="160414" y="102878"/>
                        <a:pt x="101073" y="2770"/>
                        <a:pt x="94311" y="674"/>
                      </a:cubicBezTo>
                      <a:cubicBezTo>
                        <a:pt x="87548" y="-1421"/>
                        <a:pt x="76213" y="674"/>
                        <a:pt x="82023" y="16962"/>
                      </a:cubicBezTo>
                      <a:cubicBezTo>
                        <a:pt x="87834" y="33250"/>
                        <a:pt x="125743" y="89638"/>
                        <a:pt x="124315" y="93162"/>
                      </a:cubicBezTo>
                      <a:cubicBezTo>
                        <a:pt x="122886" y="96686"/>
                        <a:pt x="117076" y="100496"/>
                        <a:pt x="114790" y="97734"/>
                      </a:cubicBezTo>
                      <a:cubicBezTo>
                        <a:pt x="112503" y="94972"/>
                        <a:pt x="51544" y="15152"/>
                        <a:pt x="41923" y="13724"/>
                      </a:cubicBezTo>
                      <a:cubicBezTo>
                        <a:pt x="32303" y="12295"/>
                        <a:pt x="24397" y="20582"/>
                        <a:pt x="33732" y="35917"/>
                      </a:cubicBezTo>
                      <a:cubicBezTo>
                        <a:pt x="43066" y="51252"/>
                        <a:pt x="92406" y="107545"/>
                        <a:pt x="90120" y="111164"/>
                      </a:cubicBezTo>
                      <a:cubicBezTo>
                        <a:pt x="87834" y="114784"/>
                        <a:pt x="81357" y="110402"/>
                        <a:pt x="81357" y="110402"/>
                      </a:cubicBezTo>
                      <a:cubicBezTo>
                        <a:pt x="81357" y="110402"/>
                        <a:pt x="25064" y="51633"/>
                        <a:pt x="17158" y="52681"/>
                      </a:cubicBezTo>
                      <a:cubicBezTo>
                        <a:pt x="9252" y="53729"/>
                        <a:pt x="6967" y="62206"/>
                        <a:pt x="11443" y="69921"/>
                      </a:cubicBezTo>
                      <a:cubicBezTo>
                        <a:pt x="15920" y="77636"/>
                        <a:pt x="72880" y="132405"/>
                        <a:pt x="73927" y="136596"/>
                      </a:cubicBezTo>
                      <a:cubicBezTo>
                        <a:pt x="74594" y="139454"/>
                        <a:pt x="72213" y="150788"/>
                        <a:pt x="67545" y="146883"/>
                      </a:cubicBezTo>
                      <a:cubicBezTo>
                        <a:pt x="62878" y="142978"/>
                        <a:pt x="10586" y="109640"/>
                        <a:pt x="6109" y="113355"/>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20"/>
                <p:cNvSpPr/>
                <p:nvPr/>
              </p:nvSpPr>
              <p:spPr>
                <a:xfrm>
                  <a:off x="10148146" y="3014321"/>
                  <a:ext cx="860869" cy="1728787"/>
                </a:xfrm>
                <a:custGeom>
                  <a:avLst/>
                  <a:gdLst/>
                  <a:ahLst/>
                  <a:cxnLst/>
                  <a:rect l="l" t="t" r="r" b="b"/>
                  <a:pathLst>
                    <a:path w="860869" h="1728787" extrusionOk="0">
                      <a:moveTo>
                        <a:pt x="37910" y="147638"/>
                      </a:moveTo>
                      <a:lnTo>
                        <a:pt x="26099" y="916114"/>
                      </a:lnTo>
                      <a:lnTo>
                        <a:pt x="0" y="1713833"/>
                      </a:lnTo>
                      <a:lnTo>
                        <a:pt x="216503" y="1728788"/>
                      </a:lnTo>
                      <a:lnTo>
                        <a:pt x="289370" y="915734"/>
                      </a:lnTo>
                      <a:lnTo>
                        <a:pt x="372523" y="338614"/>
                      </a:lnTo>
                      <a:lnTo>
                        <a:pt x="390811" y="337471"/>
                      </a:lnTo>
                      <a:lnTo>
                        <a:pt x="554546" y="938213"/>
                      </a:lnTo>
                      <a:lnTo>
                        <a:pt x="656558" y="1709738"/>
                      </a:lnTo>
                      <a:cubicBezTo>
                        <a:pt x="669227" y="1706213"/>
                        <a:pt x="860870" y="1690688"/>
                        <a:pt x="860870" y="1690688"/>
                      </a:cubicBezTo>
                      <a:lnTo>
                        <a:pt x="727520" y="129826"/>
                      </a:lnTo>
                      <a:lnTo>
                        <a:pt x="705326" y="0"/>
                      </a:lnTo>
                      <a:lnTo>
                        <a:pt x="135350" y="126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20"/>
                <p:cNvSpPr/>
                <p:nvPr/>
              </p:nvSpPr>
              <p:spPr>
                <a:xfrm>
                  <a:off x="10083376" y="1949807"/>
                  <a:ext cx="813720" cy="1308163"/>
                </a:xfrm>
                <a:custGeom>
                  <a:avLst/>
                  <a:gdLst/>
                  <a:ahLst/>
                  <a:cxnLst/>
                  <a:rect l="l" t="t" r="r" b="b"/>
                  <a:pathLst>
                    <a:path w="813720" h="1308163" extrusionOk="0">
                      <a:moveTo>
                        <a:pt x="743522" y="797909"/>
                      </a:moveTo>
                      <a:lnTo>
                        <a:pt x="727043" y="353473"/>
                      </a:lnTo>
                      <a:lnTo>
                        <a:pt x="699611" y="46577"/>
                      </a:lnTo>
                      <a:lnTo>
                        <a:pt x="512731" y="46577"/>
                      </a:lnTo>
                      <a:lnTo>
                        <a:pt x="465106" y="0"/>
                      </a:lnTo>
                      <a:lnTo>
                        <a:pt x="225361" y="46577"/>
                      </a:lnTo>
                      <a:lnTo>
                        <a:pt x="203168" y="113252"/>
                      </a:lnTo>
                      <a:cubicBezTo>
                        <a:pt x="203168" y="113252"/>
                        <a:pt x="10668" y="174498"/>
                        <a:pt x="0" y="193167"/>
                      </a:cubicBezTo>
                      <a:cubicBezTo>
                        <a:pt x="0" y="193167"/>
                        <a:pt x="67532" y="459867"/>
                        <a:pt x="99346" y="609028"/>
                      </a:cubicBezTo>
                      <a:cubicBezTo>
                        <a:pt x="121158" y="711518"/>
                        <a:pt x="144113" y="816578"/>
                        <a:pt x="144113" y="816578"/>
                      </a:cubicBezTo>
                      <a:lnTo>
                        <a:pt x="83344" y="1308163"/>
                      </a:lnTo>
                      <a:cubicBezTo>
                        <a:pt x="80867" y="1308163"/>
                        <a:pt x="453676" y="1291780"/>
                        <a:pt x="453676" y="1291780"/>
                      </a:cubicBezTo>
                      <a:lnTo>
                        <a:pt x="813721" y="125282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20"/>
                <p:cNvSpPr/>
                <p:nvPr/>
              </p:nvSpPr>
              <p:spPr>
                <a:xfrm>
                  <a:off x="10855640" y="1620153"/>
                  <a:ext cx="241195" cy="246405"/>
                </a:xfrm>
                <a:custGeom>
                  <a:avLst/>
                  <a:gdLst/>
                  <a:ahLst/>
                  <a:cxnLst/>
                  <a:rect l="l" t="t" r="r" b="b"/>
                  <a:pathLst>
                    <a:path w="241195" h="246405" extrusionOk="0">
                      <a:moveTo>
                        <a:pt x="165948" y="236881"/>
                      </a:moveTo>
                      <a:cubicBezTo>
                        <a:pt x="165948" y="236881"/>
                        <a:pt x="111084" y="241167"/>
                        <a:pt x="107846" y="241167"/>
                      </a:cubicBezTo>
                      <a:cubicBezTo>
                        <a:pt x="104607" y="241167"/>
                        <a:pt x="48600" y="246406"/>
                        <a:pt x="48600" y="246406"/>
                      </a:cubicBezTo>
                      <a:cubicBezTo>
                        <a:pt x="50639" y="238043"/>
                        <a:pt x="56344" y="231042"/>
                        <a:pt x="64126" y="227356"/>
                      </a:cubicBezTo>
                      <a:cubicBezTo>
                        <a:pt x="77175" y="221546"/>
                        <a:pt x="102226" y="212497"/>
                        <a:pt x="104512" y="208306"/>
                      </a:cubicBezTo>
                      <a:cubicBezTo>
                        <a:pt x="106798" y="204115"/>
                        <a:pt x="112799" y="197257"/>
                        <a:pt x="107656" y="190113"/>
                      </a:cubicBezTo>
                      <a:cubicBezTo>
                        <a:pt x="102512" y="182969"/>
                        <a:pt x="7833" y="86862"/>
                        <a:pt x="4595" y="81719"/>
                      </a:cubicBezTo>
                      <a:cubicBezTo>
                        <a:pt x="1356" y="76575"/>
                        <a:pt x="-3882" y="66764"/>
                        <a:pt x="4595" y="64859"/>
                      </a:cubicBezTo>
                      <a:cubicBezTo>
                        <a:pt x="13072" y="62955"/>
                        <a:pt x="23645" y="72003"/>
                        <a:pt x="30598" y="77813"/>
                      </a:cubicBezTo>
                      <a:cubicBezTo>
                        <a:pt x="37551" y="83624"/>
                        <a:pt x="74508" y="114770"/>
                        <a:pt x="78223" y="112865"/>
                      </a:cubicBezTo>
                      <a:cubicBezTo>
                        <a:pt x="81938" y="110960"/>
                        <a:pt x="78890" y="107627"/>
                        <a:pt x="78890" y="107627"/>
                      </a:cubicBezTo>
                      <a:cubicBezTo>
                        <a:pt x="78890" y="107627"/>
                        <a:pt x="16311" y="43238"/>
                        <a:pt x="15644" y="40952"/>
                      </a:cubicBezTo>
                      <a:cubicBezTo>
                        <a:pt x="14977" y="38666"/>
                        <a:pt x="7643" y="19997"/>
                        <a:pt x="25169" y="23140"/>
                      </a:cubicBezTo>
                      <a:cubicBezTo>
                        <a:pt x="33741" y="24569"/>
                        <a:pt x="98702" y="91053"/>
                        <a:pt x="101369" y="88386"/>
                      </a:cubicBezTo>
                      <a:cubicBezTo>
                        <a:pt x="104036" y="85719"/>
                        <a:pt x="46791" y="12186"/>
                        <a:pt x="52029" y="6662"/>
                      </a:cubicBezTo>
                      <a:cubicBezTo>
                        <a:pt x="57268" y="1137"/>
                        <a:pt x="63078" y="-5054"/>
                        <a:pt x="73461" y="6662"/>
                      </a:cubicBezTo>
                      <a:cubicBezTo>
                        <a:pt x="83843" y="18377"/>
                        <a:pt x="128515" y="78004"/>
                        <a:pt x="131849" y="78671"/>
                      </a:cubicBezTo>
                      <a:cubicBezTo>
                        <a:pt x="134821" y="79042"/>
                        <a:pt x="137535" y="76928"/>
                        <a:pt x="137907" y="73956"/>
                      </a:cubicBezTo>
                      <a:cubicBezTo>
                        <a:pt x="138012" y="73137"/>
                        <a:pt x="137926" y="72308"/>
                        <a:pt x="137659" y="71527"/>
                      </a:cubicBezTo>
                      <a:cubicBezTo>
                        <a:pt x="136421" y="67050"/>
                        <a:pt x="109846" y="20759"/>
                        <a:pt x="109846" y="15520"/>
                      </a:cubicBezTo>
                      <a:cubicBezTo>
                        <a:pt x="109846" y="10281"/>
                        <a:pt x="114990" y="9043"/>
                        <a:pt x="120228" y="8376"/>
                      </a:cubicBezTo>
                      <a:cubicBezTo>
                        <a:pt x="125467" y="7709"/>
                        <a:pt x="181189" y="88386"/>
                        <a:pt x="181189" y="88386"/>
                      </a:cubicBezTo>
                      <a:cubicBezTo>
                        <a:pt x="181189" y="88386"/>
                        <a:pt x="224241" y="157633"/>
                        <a:pt x="228814" y="165634"/>
                      </a:cubicBezTo>
                      <a:cubicBezTo>
                        <a:pt x="233747" y="177016"/>
                        <a:pt x="237891" y="188732"/>
                        <a:pt x="241196" y="20068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7" name="Google Shape;677;p20"/>
                <p:cNvSpPr/>
                <p:nvPr/>
              </p:nvSpPr>
              <p:spPr>
                <a:xfrm>
                  <a:off x="10775272" y="1812457"/>
                  <a:ext cx="453210" cy="527018"/>
                </a:xfrm>
                <a:custGeom>
                  <a:avLst/>
                  <a:gdLst/>
                  <a:ahLst/>
                  <a:cxnLst/>
                  <a:rect l="l" t="t" r="r" b="b"/>
                  <a:pathLst>
                    <a:path w="453210" h="527018" extrusionOk="0">
                      <a:moveTo>
                        <a:pt x="232601" y="47720"/>
                      </a:moveTo>
                      <a:lnTo>
                        <a:pt x="269938" y="191929"/>
                      </a:lnTo>
                      <a:lnTo>
                        <a:pt x="184213" y="223933"/>
                      </a:lnTo>
                      <a:lnTo>
                        <a:pt x="0" y="183928"/>
                      </a:lnTo>
                      <a:lnTo>
                        <a:pt x="0" y="456247"/>
                      </a:lnTo>
                      <a:lnTo>
                        <a:pt x="26099" y="527018"/>
                      </a:lnTo>
                      <a:cubicBezTo>
                        <a:pt x="26099" y="527018"/>
                        <a:pt x="411861" y="340995"/>
                        <a:pt x="437483" y="320802"/>
                      </a:cubicBezTo>
                      <a:cubicBezTo>
                        <a:pt x="485108" y="282702"/>
                        <a:pt x="409385" y="150685"/>
                        <a:pt x="409385" y="150685"/>
                      </a:cubicBezTo>
                      <a:lnTo>
                        <a:pt x="339376"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20"/>
                <p:cNvSpPr/>
                <p:nvPr/>
              </p:nvSpPr>
              <p:spPr>
                <a:xfrm>
                  <a:off x="9786577" y="2143260"/>
                  <a:ext cx="385762" cy="623473"/>
                </a:xfrm>
                <a:custGeom>
                  <a:avLst/>
                  <a:gdLst/>
                  <a:ahLst/>
                  <a:cxnLst/>
                  <a:rect l="l" t="t" r="r" b="b"/>
                  <a:pathLst>
                    <a:path w="385762" h="623473" extrusionOk="0">
                      <a:moveTo>
                        <a:pt x="296704" y="0"/>
                      </a:moveTo>
                      <a:lnTo>
                        <a:pt x="253555" y="86392"/>
                      </a:lnTo>
                      <a:lnTo>
                        <a:pt x="144589" y="447199"/>
                      </a:lnTo>
                      <a:lnTo>
                        <a:pt x="22860" y="479679"/>
                      </a:lnTo>
                      <a:lnTo>
                        <a:pt x="0" y="590931"/>
                      </a:lnTo>
                      <a:cubicBezTo>
                        <a:pt x="0" y="590931"/>
                        <a:pt x="190500" y="635603"/>
                        <a:pt x="225742" y="620268"/>
                      </a:cubicBezTo>
                      <a:cubicBezTo>
                        <a:pt x="285655" y="594265"/>
                        <a:pt x="385763" y="345853"/>
                        <a:pt x="385763" y="345853"/>
                      </a:cubicBezTo>
                      <a:lnTo>
                        <a:pt x="372237" y="1335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20"/>
                <p:cNvSpPr/>
                <p:nvPr/>
              </p:nvSpPr>
              <p:spPr>
                <a:xfrm>
                  <a:off x="11043782" y="2001365"/>
                  <a:ext cx="122396" cy="61979"/>
                </a:xfrm>
                <a:custGeom>
                  <a:avLst/>
                  <a:gdLst/>
                  <a:ahLst/>
                  <a:cxnLst/>
                  <a:rect l="l" t="t" r="r" b="b"/>
                  <a:pathLst>
                    <a:path w="122396" h="61979" extrusionOk="0">
                      <a:moveTo>
                        <a:pt x="122396" y="61980"/>
                      </a:moveTo>
                      <a:cubicBezTo>
                        <a:pt x="104699" y="47035"/>
                        <a:pt x="85554" y="33881"/>
                        <a:pt x="65246" y="22737"/>
                      </a:cubicBezTo>
                      <a:cubicBezTo>
                        <a:pt x="44320" y="13031"/>
                        <a:pt x="22450" y="5468"/>
                        <a:pt x="0" y="162"/>
                      </a:cubicBezTo>
                      <a:cubicBezTo>
                        <a:pt x="6886" y="-333"/>
                        <a:pt x="13802" y="305"/>
                        <a:pt x="20479" y="2067"/>
                      </a:cubicBezTo>
                      <a:cubicBezTo>
                        <a:pt x="36805" y="5325"/>
                        <a:pt x="52607" y="10802"/>
                        <a:pt x="67437" y="18355"/>
                      </a:cubicBezTo>
                      <a:cubicBezTo>
                        <a:pt x="82315" y="25985"/>
                        <a:pt x="96098" y="35595"/>
                        <a:pt x="108395" y="46930"/>
                      </a:cubicBezTo>
                      <a:cubicBezTo>
                        <a:pt x="113890" y="51102"/>
                        <a:pt x="118634" y="56189"/>
                        <a:pt x="122396" y="619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20"/>
                <p:cNvSpPr/>
                <p:nvPr/>
              </p:nvSpPr>
              <p:spPr>
                <a:xfrm>
                  <a:off x="11037686" y="1994945"/>
                  <a:ext cx="92201" cy="14583"/>
                </a:xfrm>
                <a:custGeom>
                  <a:avLst/>
                  <a:gdLst/>
                  <a:ahLst/>
                  <a:cxnLst/>
                  <a:rect l="l" t="t" r="r" b="b"/>
                  <a:pathLst>
                    <a:path w="92201" h="14583" extrusionOk="0">
                      <a:moveTo>
                        <a:pt x="92202" y="8679"/>
                      </a:moveTo>
                      <a:cubicBezTo>
                        <a:pt x="76819" y="6078"/>
                        <a:pt x="61226" y="4869"/>
                        <a:pt x="45625" y="5059"/>
                      </a:cubicBezTo>
                      <a:cubicBezTo>
                        <a:pt x="30166" y="6897"/>
                        <a:pt x="14897" y="10088"/>
                        <a:pt x="0" y="14584"/>
                      </a:cubicBezTo>
                      <a:cubicBezTo>
                        <a:pt x="27861" y="-2542"/>
                        <a:pt x="62408" y="-4723"/>
                        <a:pt x="92202" y="87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20"/>
                <p:cNvSpPr/>
                <p:nvPr/>
              </p:nvSpPr>
              <p:spPr>
                <a:xfrm>
                  <a:off x="10285973" y="1996384"/>
                  <a:ext cx="310133" cy="75676"/>
                </a:xfrm>
                <a:custGeom>
                  <a:avLst/>
                  <a:gdLst/>
                  <a:ahLst/>
                  <a:cxnLst/>
                  <a:rect l="l" t="t" r="r" b="b"/>
                  <a:pathLst>
                    <a:path w="310133" h="75676" extrusionOk="0">
                      <a:moveTo>
                        <a:pt x="310134" y="0"/>
                      </a:moveTo>
                      <a:cubicBezTo>
                        <a:pt x="306905" y="2781"/>
                        <a:pt x="303400" y="5201"/>
                        <a:pt x="299657" y="7239"/>
                      </a:cubicBezTo>
                      <a:cubicBezTo>
                        <a:pt x="296228" y="9525"/>
                        <a:pt x="291941" y="12097"/>
                        <a:pt x="286798" y="14859"/>
                      </a:cubicBezTo>
                      <a:cubicBezTo>
                        <a:pt x="281654" y="17621"/>
                        <a:pt x="275844" y="20860"/>
                        <a:pt x="269177" y="24384"/>
                      </a:cubicBezTo>
                      <a:cubicBezTo>
                        <a:pt x="253698" y="31880"/>
                        <a:pt x="237801" y="38462"/>
                        <a:pt x="221552" y="44101"/>
                      </a:cubicBezTo>
                      <a:cubicBezTo>
                        <a:pt x="201692" y="50683"/>
                        <a:pt x="181508" y="56216"/>
                        <a:pt x="161068" y="60674"/>
                      </a:cubicBezTo>
                      <a:cubicBezTo>
                        <a:pt x="123701" y="68904"/>
                        <a:pt x="85668" y="73781"/>
                        <a:pt x="47435" y="75247"/>
                      </a:cubicBezTo>
                      <a:cubicBezTo>
                        <a:pt x="32766" y="75819"/>
                        <a:pt x="20955" y="75819"/>
                        <a:pt x="12763" y="75247"/>
                      </a:cubicBezTo>
                      <a:cubicBezTo>
                        <a:pt x="8487" y="75324"/>
                        <a:pt x="4220" y="75009"/>
                        <a:pt x="0" y="74295"/>
                      </a:cubicBezTo>
                      <a:cubicBezTo>
                        <a:pt x="4210" y="73514"/>
                        <a:pt x="8487" y="73162"/>
                        <a:pt x="12763" y="73247"/>
                      </a:cubicBezTo>
                      <a:cubicBezTo>
                        <a:pt x="20860" y="73247"/>
                        <a:pt x="32671" y="72390"/>
                        <a:pt x="47244" y="71438"/>
                      </a:cubicBezTo>
                      <a:cubicBezTo>
                        <a:pt x="85154" y="68961"/>
                        <a:pt x="122815" y="63646"/>
                        <a:pt x="159925" y="55531"/>
                      </a:cubicBezTo>
                      <a:cubicBezTo>
                        <a:pt x="181642" y="50673"/>
                        <a:pt x="202025" y="44863"/>
                        <a:pt x="220313" y="38957"/>
                      </a:cubicBezTo>
                      <a:cubicBezTo>
                        <a:pt x="238601" y="33052"/>
                        <a:pt x="254699" y="26479"/>
                        <a:pt x="267938" y="19907"/>
                      </a:cubicBezTo>
                      <a:cubicBezTo>
                        <a:pt x="274606" y="17050"/>
                        <a:pt x="280511" y="14097"/>
                        <a:pt x="285655" y="11525"/>
                      </a:cubicBezTo>
                      <a:cubicBezTo>
                        <a:pt x="290798" y="8954"/>
                        <a:pt x="295180" y="6763"/>
                        <a:pt x="298895" y="4667"/>
                      </a:cubicBezTo>
                      <a:cubicBezTo>
                        <a:pt x="302485" y="2753"/>
                        <a:pt x="306248" y="1191"/>
                        <a:pt x="3101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20"/>
                <p:cNvSpPr/>
                <p:nvPr/>
              </p:nvSpPr>
              <p:spPr>
                <a:xfrm>
                  <a:off x="10298070" y="2740382"/>
                  <a:ext cx="354520" cy="41864"/>
                </a:xfrm>
                <a:custGeom>
                  <a:avLst/>
                  <a:gdLst/>
                  <a:ahLst/>
                  <a:cxnLst/>
                  <a:rect l="l" t="t" r="r" b="b"/>
                  <a:pathLst>
                    <a:path w="354520" h="41864" extrusionOk="0">
                      <a:moveTo>
                        <a:pt x="354520" y="26670"/>
                      </a:moveTo>
                      <a:cubicBezTo>
                        <a:pt x="350082" y="28327"/>
                        <a:pt x="345491" y="29509"/>
                        <a:pt x="340805" y="30194"/>
                      </a:cubicBezTo>
                      <a:cubicBezTo>
                        <a:pt x="331851" y="32194"/>
                        <a:pt x="318897" y="34480"/>
                        <a:pt x="302705" y="36671"/>
                      </a:cubicBezTo>
                      <a:cubicBezTo>
                        <a:pt x="217961" y="47654"/>
                        <a:pt x="131864" y="41176"/>
                        <a:pt x="49721" y="17621"/>
                      </a:cubicBezTo>
                      <a:cubicBezTo>
                        <a:pt x="34004" y="13049"/>
                        <a:pt x="21146" y="8858"/>
                        <a:pt x="13049" y="5525"/>
                      </a:cubicBezTo>
                      <a:cubicBezTo>
                        <a:pt x="8553" y="4058"/>
                        <a:pt x="4181" y="2210"/>
                        <a:pt x="0" y="0"/>
                      </a:cubicBezTo>
                      <a:cubicBezTo>
                        <a:pt x="4658" y="743"/>
                        <a:pt x="9230" y="1991"/>
                        <a:pt x="13621" y="3715"/>
                      </a:cubicBezTo>
                      <a:cubicBezTo>
                        <a:pt x="22288" y="6477"/>
                        <a:pt x="34957" y="10096"/>
                        <a:pt x="50673" y="14287"/>
                      </a:cubicBezTo>
                      <a:cubicBezTo>
                        <a:pt x="132655" y="35947"/>
                        <a:pt x="217913" y="42405"/>
                        <a:pt x="302228" y="33337"/>
                      </a:cubicBezTo>
                      <a:cubicBezTo>
                        <a:pt x="318421" y="31623"/>
                        <a:pt x="331470" y="29908"/>
                        <a:pt x="340328" y="28480"/>
                      </a:cubicBezTo>
                      <a:cubicBezTo>
                        <a:pt x="345005" y="27489"/>
                        <a:pt x="349749" y="26889"/>
                        <a:pt x="354520" y="266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20"/>
                <p:cNvSpPr/>
                <p:nvPr/>
              </p:nvSpPr>
              <p:spPr>
                <a:xfrm>
                  <a:off x="9924312" y="2402338"/>
                  <a:ext cx="64667" cy="221079"/>
                </a:xfrm>
                <a:custGeom>
                  <a:avLst/>
                  <a:gdLst/>
                  <a:ahLst/>
                  <a:cxnLst/>
                  <a:rect l="l" t="t" r="r" b="b"/>
                  <a:pathLst>
                    <a:path w="64667" h="221079" extrusionOk="0">
                      <a:moveTo>
                        <a:pt x="91" y="221078"/>
                      </a:moveTo>
                      <a:cubicBezTo>
                        <a:pt x="-1242" y="221078"/>
                        <a:pt x="12188" y="170881"/>
                        <a:pt x="30000" y="109825"/>
                      </a:cubicBezTo>
                      <a:cubicBezTo>
                        <a:pt x="47812" y="48770"/>
                        <a:pt x="63242" y="-379"/>
                        <a:pt x="64575" y="2"/>
                      </a:cubicBezTo>
                      <a:cubicBezTo>
                        <a:pt x="65909" y="383"/>
                        <a:pt x="52574" y="50104"/>
                        <a:pt x="34762" y="111254"/>
                      </a:cubicBezTo>
                      <a:cubicBezTo>
                        <a:pt x="16950" y="172405"/>
                        <a:pt x="1425" y="221458"/>
                        <a:pt x="91" y="2210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20"/>
                <p:cNvSpPr/>
                <p:nvPr/>
              </p:nvSpPr>
              <p:spPr>
                <a:xfrm>
                  <a:off x="10508145" y="2911070"/>
                  <a:ext cx="7874" cy="247650"/>
                </a:xfrm>
                <a:custGeom>
                  <a:avLst/>
                  <a:gdLst/>
                  <a:ahLst/>
                  <a:cxnLst/>
                  <a:rect l="l" t="t" r="r" b="b"/>
                  <a:pathLst>
                    <a:path w="7874" h="247650" extrusionOk="0">
                      <a:moveTo>
                        <a:pt x="808" y="0"/>
                      </a:moveTo>
                      <a:cubicBezTo>
                        <a:pt x="2237" y="0"/>
                        <a:pt x="4714" y="55436"/>
                        <a:pt x="6428" y="123825"/>
                      </a:cubicBezTo>
                      <a:cubicBezTo>
                        <a:pt x="8143" y="192214"/>
                        <a:pt x="8333" y="247650"/>
                        <a:pt x="7000" y="247650"/>
                      </a:cubicBezTo>
                      <a:cubicBezTo>
                        <a:pt x="5666" y="247650"/>
                        <a:pt x="3094" y="192310"/>
                        <a:pt x="1475" y="123825"/>
                      </a:cubicBezTo>
                      <a:cubicBezTo>
                        <a:pt x="-144" y="55340"/>
                        <a:pt x="-525" y="95"/>
                        <a:pt x="80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20"/>
                <p:cNvSpPr/>
                <p:nvPr/>
              </p:nvSpPr>
              <p:spPr>
                <a:xfrm>
                  <a:off x="10428275" y="3332306"/>
                  <a:ext cx="217266" cy="40172"/>
                </a:xfrm>
                <a:custGeom>
                  <a:avLst/>
                  <a:gdLst/>
                  <a:ahLst/>
                  <a:cxnLst/>
                  <a:rect l="l" t="t" r="r" b="b"/>
                  <a:pathLst>
                    <a:path w="217266" h="40172" extrusionOk="0">
                      <a:moveTo>
                        <a:pt x="217266" y="150"/>
                      </a:moveTo>
                      <a:cubicBezTo>
                        <a:pt x="217266" y="1483"/>
                        <a:pt x="169070" y="11484"/>
                        <a:pt x="109062" y="22534"/>
                      </a:cubicBezTo>
                      <a:cubicBezTo>
                        <a:pt x="49055" y="33583"/>
                        <a:pt x="287" y="41584"/>
                        <a:pt x="1" y="39964"/>
                      </a:cubicBezTo>
                      <a:cubicBezTo>
                        <a:pt x="-284" y="38345"/>
                        <a:pt x="48198" y="28630"/>
                        <a:pt x="108205" y="17581"/>
                      </a:cubicBezTo>
                      <a:cubicBezTo>
                        <a:pt x="168213" y="6532"/>
                        <a:pt x="216981" y="-1184"/>
                        <a:pt x="217266" y="15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6" name="Google Shape;686;p20"/>
                <p:cNvSpPr/>
                <p:nvPr/>
              </p:nvSpPr>
              <p:spPr>
                <a:xfrm>
                  <a:off x="10744030" y="3913269"/>
                  <a:ext cx="121348" cy="31740"/>
                </a:xfrm>
                <a:custGeom>
                  <a:avLst/>
                  <a:gdLst/>
                  <a:ahLst/>
                  <a:cxnLst/>
                  <a:rect l="l" t="t" r="r" b="b"/>
                  <a:pathLst>
                    <a:path w="121348" h="31740" extrusionOk="0">
                      <a:moveTo>
                        <a:pt x="121349" y="2213"/>
                      </a:moveTo>
                      <a:cubicBezTo>
                        <a:pt x="100384" y="3375"/>
                        <a:pt x="79534" y="6051"/>
                        <a:pt x="58960" y="10214"/>
                      </a:cubicBezTo>
                      <a:cubicBezTo>
                        <a:pt x="38833" y="16034"/>
                        <a:pt x="19136" y="23225"/>
                        <a:pt x="0" y="31740"/>
                      </a:cubicBezTo>
                      <a:cubicBezTo>
                        <a:pt x="4544" y="27416"/>
                        <a:pt x="9792" y="23901"/>
                        <a:pt x="15526" y="21358"/>
                      </a:cubicBezTo>
                      <a:cubicBezTo>
                        <a:pt x="28928" y="14357"/>
                        <a:pt x="43129" y="9014"/>
                        <a:pt x="57817" y="5451"/>
                      </a:cubicBezTo>
                      <a:cubicBezTo>
                        <a:pt x="72495" y="1832"/>
                        <a:pt x="87563" y="41"/>
                        <a:pt x="102679" y="117"/>
                      </a:cubicBezTo>
                      <a:cubicBezTo>
                        <a:pt x="108976" y="-302"/>
                        <a:pt x="115300" y="403"/>
                        <a:pt x="121349" y="22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7" name="Google Shape;687;p20"/>
                <p:cNvSpPr/>
                <p:nvPr/>
              </p:nvSpPr>
              <p:spPr>
                <a:xfrm>
                  <a:off x="10264541" y="3946342"/>
                  <a:ext cx="79343" cy="9877"/>
                </a:xfrm>
                <a:custGeom>
                  <a:avLst/>
                  <a:gdLst/>
                  <a:ahLst/>
                  <a:cxnLst/>
                  <a:rect l="l" t="t" r="r" b="b"/>
                  <a:pathLst>
                    <a:path w="79343" h="9877" extrusionOk="0">
                      <a:moveTo>
                        <a:pt x="79343" y="6192"/>
                      </a:moveTo>
                      <a:cubicBezTo>
                        <a:pt x="79343" y="7620"/>
                        <a:pt x="61436" y="4001"/>
                        <a:pt x="39529" y="5049"/>
                      </a:cubicBezTo>
                      <a:cubicBezTo>
                        <a:pt x="17621" y="6096"/>
                        <a:pt x="381" y="11049"/>
                        <a:pt x="0" y="9620"/>
                      </a:cubicBezTo>
                      <a:cubicBezTo>
                        <a:pt x="24975" y="-1886"/>
                        <a:pt x="53473" y="-3124"/>
                        <a:pt x="79343" y="619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20"/>
                <p:cNvSpPr/>
                <p:nvPr/>
              </p:nvSpPr>
              <p:spPr>
                <a:xfrm>
                  <a:off x="10117285" y="2277943"/>
                  <a:ext cx="110121" cy="488727"/>
                </a:xfrm>
                <a:custGeom>
                  <a:avLst/>
                  <a:gdLst/>
                  <a:ahLst/>
                  <a:cxnLst/>
                  <a:rect l="l" t="t" r="r" b="b"/>
                  <a:pathLst>
                    <a:path w="110121" h="488727" extrusionOk="0">
                      <a:moveTo>
                        <a:pt x="110109" y="488728"/>
                      </a:moveTo>
                      <a:cubicBezTo>
                        <a:pt x="109414" y="487175"/>
                        <a:pt x="108909" y="485546"/>
                        <a:pt x="108585" y="483870"/>
                      </a:cubicBezTo>
                      <a:cubicBezTo>
                        <a:pt x="107632" y="480060"/>
                        <a:pt x="106394" y="475393"/>
                        <a:pt x="105061" y="469678"/>
                      </a:cubicBezTo>
                      <a:cubicBezTo>
                        <a:pt x="102013" y="456629"/>
                        <a:pt x="97822" y="438912"/>
                        <a:pt x="92869" y="417385"/>
                      </a:cubicBezTo>
                      <a:cubicBezTo>
                        <a:pt x="82772" y="372523"/>
                        <a:pt x="69151" y="311753"/>
                        <a:pt x="54102" y="244602"/>
                      </a:cubicBezTo>
                      <a:cubicBezTo>
                        <a:pt x="39052" y="177451"/>
                        <a:pt x="25527" y="116586"/>
                        <a:pt x="15526" y="71723"/>
                      </a:cubicBezTo>
                      <a:cubicBezTo>
                        <a:pt x="10668" y="50197"/>
                        <a:pt x="6667" y="32385"/>
                        <a:pt x="3810" y="19336"/>
                      </a:cubicBezTo>
                      <a:lnTo>
                        <a:pt x="762" y="5048"/>
                      </a:lnTo>
                      <a:cubicBezTo>
                        <a:pt x="267" y="3410"/>
                        <a:pt x="9" y="1714"/>
                        <a:pt x="0" y="0"/>
                      </a:cubicBezTo>
                      <a:cubicBezTo>
                        <a:pt x="791" y="1533"/>
                        <a:pt x="1362" y="3172"/>
                        <a:pt x="1714" y="4858"/>
                      </a:cubicBezTo>
                      <a:cubicBezTo>
                        <a:pt x="2762" y="8572"/>
                        <a:pt x="4096" y="13240"/>
                        <a:pt x="5620" y="18859"/>
                      </a:cubicBezTo>
                      <a:cubicBezTo>
                        <a:pt x="8954" y="31147"/>
                        <a:pt x="13525" y="48958"/>
                        <a:pt x="18859" y="70961"/>
                      </a:cubicBezTo>
                      <a:cubicBezTo>
                        <a:pt x="29718" y="114967"/>
                        <a:pt x="43815" y="175736"/>
                        <a:pt x="58864" y="243459"/>
                      </a:cubicBezTo>
                      <a:cubicBezTo>
                        <a:pt x="73914" y="311182"/>
                        <a:pt x="87439" y="372237"/>
                        <a:pt x="96298" y="416623"/>
                      </a:cubicBezTo>
                      <a:cubicBezTo>
                        <a:pt x="100679" y="438341"/>
                        <a:pt x="104299" y="456152"/>
                        <a:pt x="106871" y="469201"/>
                      </a:cubicBezTo>
                      <a:cubicBezTo>
                        <a:pt x="107918" y="475012"/>
                        <a:pt x="108871" y="479774"/>
                        <a:pt x="109538" y="483584"/>
                      </a:cubicBezTo>
                      <a:cubicBezTo>
                        <a:pt x="109985" y="485261"/>
                        <a:pt x="110176" y="486994"/>
                        <a:pt x="110109" y="4887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20"/>
                <p:cNvSpPr/>
                <p:nvPr/>
              </p:nvSpPr>
              <p:spPr>
                <a:xfrm>
                  <a:off x="10801180" y="2150308"/>
                  <a:ext cx="95840" cy="1052512"/>
                </a:xfrm>
                <a:custGeom>
                  <a:avLst/>
                  <a:gdLst/>
                  <a:ahLst/>
                  <a:cxnLst/>
                  <a:rect l="l" t="t" r="r" b="b"/>
                  <a:pathLst>
                    <a:path w="95840" h="1052512" extrusionOk="0">
                      <a:moveTo>
                        <a:pt x="0" y="0"/>
                      </a:moveTo>
                      <a:cubicBezTo>
                        <a:pt x="238" y="905"/>
                        <a:pt x="391" y="1829"/>
                        <a:pt x="476" y="2762"/>
                      </a:cubicBezTo>
                      <a:lnTo>
                        <a:pt x="1143" y="10763"/>
                      </a:lnTo>
                      <a:cubicBezTo>
                        <a:pt x="1810" y="17717"/>
                        <a:pt x="2667" y="28099"/>
                        <a:pt x="3429" y="41529"/>
                      </a:cubicBezTo>
                      <a:cubicBezTo>
                        <a:pt x="5334" y="68199"/>
                        <a:pt x="7429" y="106966"/>
                        <a:pt x="9811" y="154781"/>
                      </a:cubicBezTo>
                      <a:cubicBezTo>
                        <a:pt x="14573" y="250031"/>
                        <a:pt x="20193" y="382619"/>
                        <a:pt x="25622" y="528638"/>
                      </a:cubicBezTo>
                      <a:cubicBezTo>
                        <a:pt x="26479" y="552164"/>
                        <a:pt x="27337" y="575405"/>
                        <a:pt x="28194" y="597313"/>
                      </a:cubicBezTo>
                      <a:lnTo>
                        <a:pt x="28194" y="597313"/>
                      </a:lnTo>
                      <a:cubicBezTo>
                        <a:pt x="47244" y="725805"/>
                        <a:pt x="64865" y="839534"/>
                        <a:pt x="77248" y="921163"/>
                      </a:cubicBezTo>
                      <a:cubicBezTo>
                        <a:pt x="83153" y="961739"/>
                        <a:pt x="88011" y="994505"/>
                        <a:pt x="91345" y="1017460"/>
                      </a:cubicBezTo>
                      <a:cubicBezTo>
                        <a:pt x="92869" y="1028509"/>
                        <a:pt x="94012" y="1037177"/>
                        <a:pt x="94869" y="1043464"/>
                      </a:cubicBezTo>
                      <a:cubicBezTo>
                        <a:pt x="94869" y="1046226"/>
                        <a:pt x="95536" y="1048417"/>
                        <a:pt x="95726" y="1050227"/>
                      </a:cubicBezTo>
                      <a:cubicBezTo>
                        <a:pt x="95879" y="1050979"/>
                        <a:pt x="95879" y="1051760"/>
                        <a:pt x="95726" y="1052513"/>
                      </a:cubicBezTo>
                      <a:cubicBezTo>
                        <a:pt x="95431" y="1051817"/>
                        <a:pt x="95231" y="1051074"/>
                        <a:pt x="95155" y="1050322"/>
                      </a:cubicBezTo>
                      <a:cubicBezTo>
                        <a:pt x="95155" y="1048512"/>
                        <a:pt x="94393" y="1046321"/>
                        <a:pt x="93917" y="1043559"/>
                      </a:cubicBezTo>
                      <a:cubicBezTo>
                        <a:pt x="92869" y="1037368"/>
                        <a:pt x="91345" y="1028700"/>
                        <a:pt x="89440" y="1017746"/>
                      </a:cubicBezTo>
                      <a:cubicBezTo>
                        <a:pt x="85725" y="994791"/>
                        <a:pt x="80486" y="962120"/>
                        <a:pt x="73914" y="921639"/>
                      </a:cubicBezTo>
                      <a:cubicBezTo>
                        <a:pt x="61055" y="839724"/>
                        <a:pt x="43339" y="726091"/>
                        <a:pt x="23241" y="597789"/>
                      </a:cubicBezTo>
                      <a:lnTo>
                        <a:pt x="23241" y="597789"/>
                      </a:lnTo>
                      <a:lnTo>
                        <a:pt x="23241" y="597789"/>
                      </a:lnTo>
                      <a:cubicBezTo>
                        <a:pt x="22479" y="575786"/>
                        <a:pt x="21622" y="552641"/>
                        <a:pt x="20669" y="529114"/>
                      </a:cubicBezTo>
                      <a:cubicBezTo>
                        <a:pt x="9430" y="240125"/>
                        <a:pt x="1048" y="27051"/>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20"/>
                <p:cNvSpPr/>
                <p:nvPr/>
              </p:nvSpPr>
              <p:spPr>
                <a:xfrm>
                  <a:off x="10295117" y="2013148"/>
                  <a:ext cx="276392" cy="81369"/>
                </a:xfrm>
                <a:custGeom>
                  <a:avLst/>
                  <a:gdLst/>
                  <a:ahLst/>
                  <a:cxnLst/>
                  <a:rect l="l" t="t" r="r" b="b"/>
                  <a:pathLst>
                    <a:path w="276392" h="81369" extrusionOk="0">
                      <a:moveTo>
                        <a:pt x="276225" y="0"/>
                      </a:moveTo>
                      <a:cubicBezTo>
                        <a:pt x="186118" y="36386"/>
                        <a:pt x="97155" y="58769"/>
                        <a:pt x="0" y="58865"/>
                      </a:cubicBezTo>
                      <a:cubicBezTo>
                        <a:pt x="13554" y="72123"/>
                        <a:pt x="31461" y="80000"/>
                        <a:pt x="50387" y="81058"/>
                      </a:cubicBezTo>
                      <a:cubicBezTo>
                        <a:pt x="69380" y="82115"/>
                        <a:pt x="88430" y="80477"/>
                        <a:pt x="106966" y="76200"/>
                      </a:cubicBezTo>
                      <a:cubicBezTo>
                        <a:pt x="153819" y="67208"/>
                        <a:pt x="199834" y="54273"/>
                        <a:pt x="244507" y="37529"/>
                      </a:cubicBezTo>
                      <a:cubicBezTo>
                        <a:pt x="260413" y="31813"/>
                        <a:pt x="278321" y="15335"/>
                        <a:pt x="2762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20"/>
                <p:cNvSpPr/>
                <p:nvPr/>
              </p:nvSpPr>
              <p:spPr>
                <a:xfrm>
                  <a:off x="10122619" y="2293469"/>
                  <a:ext cx="48196" cy="203644"/>
                </a:xfrm>
                <a:custGeom>
                  <a:avLst/>
                  <a:gdLst/>
                  <a:ahLst/>
                  <a:cxnLst/>
                  <a:rect l="l" t="t" r="r" b="b"/>
                  <a:pathLst>
                    <a:path w="48196" h="203644" extrusionOk="0">
                      <a:moveTo>
                        <a:pt x="0" y="0"/>
                      </a:moveTo>
                      <a:cubicBezTo>
                        <a:pt x="1524" y="34671"/>
                        <a:pt x="-2381" y="76200"/>
                        <a:pt x="4953" y="110395"/>
                      </a:cubicBezTo>
                      <a:cubicBezTo>
                        <a:pt x="11239" y="144637"/>
                        <a:pt x="26118" y="176727"/>
                        <a:pt x="48196" y="203644"/>
                      </a:cubicBezTo>
                      <a:cubicBezTo>
                        <a:pt x="31528" y="138303"/>
                        <a:pt x="17335" y="6667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20"/>
                <p:cNvSpPr/>
                <p:nvPr/>
              </p:nvSpPr>
              <p:spPr>
                <a:xfrm>
                  <a:off x="10399130" y="2816010"/>
                  <a:ext cx="243363" cy="36879"/>
                </a:xfrm>
                <a:custGeom>
                  <a:avLst/>
                  <a:gdLst/>
                  <a:ahLst/>
                  <a:cxnLst/>
                  <a:rect l="l" t="t" r="r" b="b"/>
                  <a:pathLst>
                    <a:path w="243363" h="36879" extrusionOk="0">
                      <a:moveTo>
                        <a:pt x="2953" y="476"/>
                      </a:moveTo>
                      <a:lnTo>
                        <a:pt x="0" y="0"/>
                      </a:lnTo>
                      <a:cubicBezTo>
                        <a:pt x="29146" y="33147"/>
                        <a:pt x="77533" y="36576"/>
                        <a:pt x="121729" y="36862"/>
                      </a:cubicBezTo>
                      <a:cubicBezTo>
                        <a:pt x="165925" y="37147"/>
                        <a:pt x="213741" y="34385"/>
                        <a:pt x="243364" y="1619"/>
                      </a:cubicBezTo>
                      <a:cubicBezTo>
                        <a:pt x="163973" y="17536"/>
                        <a:pt x="82182" y="17145"/>
                        <a:pt x="2953" y="4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93" name="Google Shape;693;p20"/>
              <p:cNvGrpSpPr/>
              <p:nvPr/>
            </p:nvGrpSpPr>
            <p:grpSpPr>
              <a:xfrm>
                <a:off x="9599673" y="1443485"/>
                <a:ext cx="544758" cy="503655"/>
                <a:chOff x="9599673" y="1443485"/>
                <a:chExt cx="544758" cy="503655"/>
              </a:xfrm>
            </p:grpSpPr>
            <p:sp>
              <p:nvSpPr>
                <p:cNvPr id="694" name="Google Shape;694;p20"/>
                <p:cNvSpPr/>
                <p:nvPr/>
              </p:nvSpPr>
              <p:spPr>
                <a:xfrm>
                  <a:off x="9599673" y="1443949"/>
                  <a:ext cx="544758" cy="502547"/>
                </a:xfrm>
                <a:custGeom>
                  <a:avLst/>
                  <a:gdLst/>
                  <a:ahLst/>
                  <a:cxnLst/>
                  <a:rect l="l" t="t" r="r" b="b"/>
                  <a:pathLst>
                    <a:path w="544758" h="502547" extrusionOk="0">
                      <a:moveTo>
                        <a:pt x="544758" y="440612"/>
                      </a:moveTo>
                      <a:lnTo>
                        <a:pt x="439983" y="417180"/>
                      </a:lnTo>
                      <a:cubicBezTo>
                        <a:pt x="348353" y="521403"/>
                        <a:pt x="189590" y="531614"/>
                        <a:pt x="85367" y="439983"/>
                      </a:cubicBezTo>
                      <a:cubicBezTo>
                        <a:pt x="-18855" y="348353"/>
                        <a:pt x="-29066" y="189581"/>
                        <a:pt x="62565" y="85367"/>
                      </a:cubicBezTo>
                      <a:cubicBezTo>
                        <a:pt x="154195" y="-18855"/>
                        <a:pt x="312958" y="-29066"/>
                        <a:pt x="417180" y="62565"/>
                      </a:cubicBezTo>
                      <a:cubicBezTo>
                        <a:pt x="495800" y="131688"/>
                        <a:pt x="523337" y="242311"/>
                        <a:pt x="486275" y="340218"/>
                      </a:cubicBezTo>
                      <a:lnTo>
                        <a:pt x="486275" y="3402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5" name="Google Shape;695;p20"/>
                <p:cNvSpPr/>
                <p:nvPr/>
              </p:nvSpPr>
              <p:spPr>
                <a:xfrm>
                  <a:off x="9600305" y="1443485"/>
                  <a:ext cx="544125" cy="503655"/>
                </a:xfrm>
                <a:custGeom>
                  <a:avLst/>
                  <a:gdLst/>
                  <a:ahLst/>
                  <a:cxnLst/>
                  <a:rect l="l" t="t" r="r" b="b"/>
                  <a:pathLst>
                    <a:path w="544125" h="503655" extrusionOk="0">
                      <a:moveTo>
                        <a:pt x="544126" y="441076"/>
                      </a:moveTo>
                      <a:lnTo>
                        <a:pt x="486976" y="340111"/>
                      </a:lnTo>
                      <a:cubicBezTo>
                        <a:pt x="486585" y="339787"/>
                        <a:pt x="486033" y="339787"/>
                        <a:pt x="485642" y="340111"/>
                      </a:cubicBezTo>
                      <a:lnTo>
                        <a:pt x="485642" y="340111"/>
                      </a:lnTo>
                      <a:lnTo>
                        <a:pt x="485642" y="340111"/>
                      </a:lnTo>
                      <a:lnTo>
                        <a:pt x="487357" y="340968"/>
                      </a:lnTo>
                      <a:cubicBezTo>
                        <a:pt x="503245" y="299678"/>
                        <a:pt x="507874" y="254910"/>
                        <a:pt x="500787" y="211238"/>
                      </a:cubicBezTo>
                      <a:cubicBezTo>
                        <a:pt x="498787" y="198274"/>
                        <a:pt x="495596" y="185520"/>
                        <a:pt x="491262" y="173138"/>
                      </a:cubicBezTo>
                      <a:cubicBezTo>
                        <a:pt x="488881" y="166661"/>
                        <a:pt x="486690" y="160089"/>
                        <a:pt x="484118" y="153516"/>
                      </a:cubicBezTo>
                      <a:lnTo>
                        <a:pt x="474593" y="134466"/>
                      </a:lnTo>
                      <a:cubicBezTo>
                        <a:pt x="444418" y="77431"/>
                        <a:pt x="393517" y="34140"/>
                        <a:pt x="332385" y="13499"/>
                      </a:cubicBezTo>
                      <a:cubicBezTo>
                        <a:pt x="298733" y="1983"/>
                        <a:pt x="263014" y="-2236"/>
                        <a:pt x="227610" y="1116"/>
                      </a:cubicBezTo>
                      <a:cubicBezTo>
                        <a:pt x="190196" y="4964"/>
                        <a:pt x="154096" y="17033"/>
                        <a:pt x="121882" y="36454"/>
                      </a:cubicBezTo>
                      <a:cubicBezTo>
                        <a:pt x="88154" y="56638"/>
                        <a:pt x="59722" y="84546"/>
                        <a:pt x="38920" y="117893"/>
                      </a:cubicBezTo>
                      <a:cubicBezTo>
                        <a:pt x="17412" y="151811"/>
                        <a:pt x="4354" y="190378"/>
                        <a:pt x="820" y="230383"/>
                      </a:cubicBezTo>
                      <a:cubicBezTo>
                        <a:pt x="-2247" y="268626"/>
                        <a:pt x="3315" y="307069"/>
                        <a:pt x="17107" y="342873"/>
                      </a:cubicBezTo>
                      <a:cubicBezTo>
                        <a:pt x="29976" y="376792"/>
                        <a:pt x="50217" y="407434"/>
                        <a:pt x="76353" y="432599"/>
                      </a:cubicBezTo>
                      <a:cubicBezTo>
                        <a:pt x="123311" y="477814"/>
                        <a:pt x="185852" y="503255"/>
                        <a:pt x="251042" y="503655"/>
                      </a:cubicBezTo>
                      <a:cubicBezTo>
                        <a:pt x="278588" y="503341"/>
                        <a:pt x="305925" y="498807"/>
                        <a:pt x="332099" y="490225"/>
                      </a:cubicBezTo>
                      <a:cubicBezTo>
                        <a:pt x="373800" y="476166"/>
                        <a:pt x="411023" y="451316"/>
                        <a:pt x="440018" y="418216"/>
                      </a:cubicBezTo>
                      <a:lnTo>
                        <a:pt x="439160" y="418216"/>
                      </a:lnTo>
                      <a:lnTo>
                        <a:pt x="543935" y="440790"/>
                      </a:lnTo>
                      <a:lnTo>
                        <a:pt x="439160" y="416406"/>
                      </a:lnTo>
                      <a:cubicBezTo>
                        <a:pt x="438855" y="416264"/>
                        <a:pt x="438513" y="416264"/>
                        <a:pt x="438208" y="416406"/>
                      </a:cubicBezTo>
                      <a:cubicBezTo>
                        <a:pt x="409280" y="449039"/>
                        <a:pt x="372247" y="473452"/>
                        <a:pt x="330861" y="487177"/>
                      </a:cubicBezTo>
                      <a:cubicBezTo>
                        <a:pt x="304944" y="495550"/>
                        <a:pt x="277902" y="499922"/>
                        <a:pt x="250661" y="500131"/>
                      </a:cubicBezTo>
                      <a:cubicBezTo>
                        <a:pt x="186319" y="499484"/>
                        <a:pt x="124664" y="474223"/>
                        <a:pt x="78353" y="429551"/>
                      </a:cubicBezTo>
                      <a:cubicBezTo>
                        <a:pt x="52712" y="404633"/>
                        <a:pt x="32843" y="374392"/>
                        <a:pt x="20156" y="340968"/>
                      </a:cubicBezTo>
                      <a:cubicBezTo>
                        <a:pt x="6592" y="305678"/>
                        <a:pt x="1153" y="267778"/>
                        <a:pt x="4249" y="230097"/>
                      </a:cubicBezTo>
                      <a:cubicBezTo>
                        <a:pt x="7640" y="190759"/>
                        <a:pt x="20413" y="152802"/>
                        <a:pt x="41492" y="119417"/>
                      </a:cubicBezTo>
                      <a:cubicBezTo>
                        <a:pt x="61904" y="86527"/>
                        <a:pt x="89898" y="58990"/>
                        <a:pt x="123121" y="39121"/>
                      </a:cubicBezTo>
                      <a:cubicBezTo>
                        <a:pt x="155011" y="20166"/>
                        <a:pt x="190682" y="8451"/>
                        <a:pt x="227610" y="4831"/>
                      </a:cubicBezTo>
                      <a:cubicBezTo>
                        <a:pt x="262548" y="1402"/>
                        <a:pt x="297809" y="5460"/>
                        <a:pt x="331052" y="16737"/>
                      </a:cubicBezTo>
                      <a:cubicBezTo>
                        <a:pt x="391116" y="37121"/>
                        <a:pt x="441246" y="79488"/>
                        <a:pt x="471355" y="135324"/>
                      </a:cubicBezTo>
                      <a:cubicBezTo>
                        <a:pt x="474403" y="141801"/>
                        <a:pt x="477451" y="148182"/>
                        <a:pt x="480880" y="154374"/>
                      </a:cubicBezTo>
                      <a:cubicBezTo>
                        <a:pt x="484309" y="160565"/>
                        <a:pt x="485642" y="167328"/>
                        <a:pt x="488024" y="173424"/>
                      </a:cubicBezTo>
                      <a:cubicBezTo>
                        <a:pt x="492300" y="185825"/>
                        <a:pt x="495482" y="198570"/>
                        <a:pt x="497549" y="211524"/>
                      </a:cubicBezTo>
                      <a:cubicBezTo>
                        <a:pt x="504683" y="254758"/>
                        <a:pt x="500311" y="299106"/>
                        <a:pt x="484880" y="340111"/>
                      </a:cubicBezTo>
                      <a:cubicBezTo>
                        <a:pt x="484690" y="340606"/>
                        <a:pt x="484938" y="341149"/>
                        <a:pt x="485433" y="341340"/>
                      </a:cubicBezTo>
                      <a:cubicBezTo>
                        <a:pt x="485433" y="341340"/>
                        <a:pt x="485442" y="341349"/>
                        <a:pt x="485452" y="341349"/>
                      </a:cubicBezTo>
                      <a:cubicBezTo>
                        <a:pt x="485757" y="341588"/>
                        <a:pt x="486195" y="341588"/>
                        <a:pt x="486499" y="341349"/>
                      </a:cubicBezTo>
                      <a:lnTo>
                        <a:pt x="484785" y="3413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20"/>
                <p:cNvSpPr/>
                <p:nvPr/>
              </p:nvSpPr>
              <p:spPr>
                <a:xfrm>
                  <a:off x="9713806" y="1595287"/>
                  <a:ext cx="274700" cy="200215"/>
                </a:xfrm>
                <a:custGeom>
                  <a:avLst/>
                  <a:gdLst/>
                  <a:ahLst/>
                  <a:cxnLst/>
                  <a:rect l="l" t="t" r="r" b="b"/>
                  <a:pathLst>
                    <a:path w="274700" h="200215" extrusionOk="0">
                      <a:moveTo>
                        <a:pt x="0" y="105251"/>
                      </a:moveTo>
                      <a:lnTo>
                        <a:pt x="35909" y="69342"/>
                      </a:lnTo>
                      <a:lnTo>
                        <a:pt x="105251" y="130969"/>
                      </a:lnTo>
                      <a:lnTo>
                        <a:pt x="241363" y="0"/>
                      </a:lnTo>
                      <a:lnTo>
                        <a:pt x="274701" y="35909"/>
                      </a:lnTo>
                      <a:lnTo>
                        <a:pt x="100108" y="200215"/>
                      </a:lnTo>
                      <a:lnTo>
                        <a:pt x="0" y="105251"/>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697" name="Google Shape;697;p20"/>
          <p:cNvSpPr txBox="1"/>
          <p:nvPr/>
        </p:nvSpPr>
        <p:spPr>
          <a:xfrm>
            <a:off x="4752654" y="4426079"/>
            <a:ext cx="2753932" cy="725327"/>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1D70B7"/>
              </a:buClr>
              <a:buSzPts val="1800"/>
              <a:buFont typeface="Arial"/>
              <a:buNone/>
            </a:pPr>
            <a:r>
              <a:rPr lang="en-US" sz="1800" b="1" i="1" u="none" strike="noStrike" cap="none">
                <a:solidFill>
                  <a:srgbClr val="FFFFFF"/>
                </a:solidFill>
                <a:latin typeface="Calibri"/>
                <a:ea typeface="Calibri"/>
                <a:cs typeface="Calibri"/>
                <a:sym typeface="Calibri"/>
              </a:rPr>
              <a:t>Siklus Pembangunan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400"/>
              </a:spcBef>
              <a:spcAft>
                <a:spcPts val="0"/>
              </a:spcAft>
              <a:buClr>
                <a:srgbClr val="1D70B7"/>
              </a:buClr>
              <a:buSzPts val="1200"/>
              <a:buFont typeface="Arial"/>
              <a:buNone/>
            </a:pPr>
            <a:r>
              <a:rPr lang="en-US" sz="1200" b="0" i="1" u="none" strike="noStrike" cap="none">
                <a:solidFill>
                  <a:srgbClr val="FFFFFF"/>
                </a:solidFill>
                <a:latin typeface="Calibri"/>
                <a:ea typeface="Calibri"/>
                <a:cs typeface="Calibri"/>
                <a:sym typeface="Calibri"/>
              </a:rPr>
              <a:t>sesuai dengan Perpres No. 39/2019 tentang Satu Data Indonesia</a:t>
            </a:r>
            <a:endParaRPr sz="1400" b="0" i="0" u="none" strike="noStrike" cap="none">
              <a:solidFill>
                <a:srgbClr val="000000"/>
              </a:solidFill>
              <a:latin typeface="Arial"/>
              <a:ea typeface="Arial"/>
              <a:cs typeface="Arial"/>
              <a:sym typeface="Arial"/>
            </a:endParaRPr>
          </a:p>
        </p:txBody>
      </p:sp>
      <p:pic>
        <p:nvPicPr>
          <p:cNvPr id="698" name="Google Shape;698;p20" descr="Icon&#10;&#10;Description automatically generated"/>
          <p:cNvPicPr preferRelativeResize="0"/>
          <p:nvPr/>
        </p:nvPicPr>
        <p:blipFill rotWithShape="1">
          <a:blip r:embed="rId4">
            <a:alphaModFix/>
          </a:blip>
          <a:srcRect/>
          <a:stretch/>
        </p:blipFill>
        <p:spPr>
          <a:xfrm>
            <a:off x="4130404" y="1936065"/>
            <a:ext cx="775786" cy="775786"/>
          </a:xfrm>
          <a:prstGeom prst="rect">
            <a:avLst/>
          </a:prstGeom>
          <a:noFill/>
          <a:ln>
            <a:noFill/>
          </a:ln>
        </p:spPr>
      </p:pic>
      <p:pic>
        <p:nvPicPr>
          <p:cNvPr id="699" name="Google Shape;699;p20" descr="Icon&#10;&#10;Description automatically generated"/>
          <p:cNvPicPr preferRelativeResize="0"/>
          <p:nvPr/>
        </p:nvPicPr>
        <p:blipFill rotWithShape="1">
          <a:blip r:embed="rId5">
            <a:alphaModFix/>
          </a:blip>
          <a:srcRect/>
          <a:stretch/>
        </p:blipFill>
        <p:spPr>
          <a:xfrm>
            <a:off x="7408122" y="1959058"/>
            <a:ext cx="730406" cy="730406"/>
          </a:xfrm>
          <a:prstGeom prst="rect">
            <a:avLst/>
          </a:prstGeom>
          <a:noFill/>
          <a:ln>
            <a:noFill/>
          </a:ln>
        </p:spPr>
      </p:pic>
      <p:pic>
        <p:nvPicPr>
          <p:cNvPr id="700" name="Google Shape;700;p20" descr="Icon&#10;&#10;Description automatically generated"/>
          <p:cNvPicPr preferRelativeResize="0"/>
          <p:nvPr/>
        </p:nvPicPr>
        <p:blipFill rotWithShape="1">
          <a:blip r:embed="rId6">
            <a:alphaModFix/>
          </a:blip>
          <a:srcRect/>
          <a:stretch/>
        </p:blipFill>
        <p:spPr>
          <a:xfrm>
            <a:off x="4042754" y="4616701"/>
            <a:ext cx="802358" cy="802358"/>
          </a:xfrm>
          <a:prstGeom prst="rect">
            <a:avLst/>
          </a:prstGeom>
          <a:noFill/>
          <a:ln>
            <a:noFill/>
          </a:ln>
        </p:spPr>
      </p:pic>
      <p:pic>
        <p:nvPicPr>
          <p:cNvPr id="701" name="Google Shape;701;p20" descr="Icon&#10;&#10;Description automatically generated"/>
          <p:cNvPicPr preferRelativeResize="0"/>
          <p:nvPr/>
        </p:nvPicPr>
        <p:blipFill rotWithShape="1">
          <a:blip r:embed="rId7">
            <a:alphaModFix/>
          </a:blip>
          <a:srcRect/>
          <a:stretch/>
        </p:blipFill>
        <p:spPr>
          <a:xfrm>
            <a:off x="7411474" y="4629111"/>
            <a:ext cx="769932" cy="769932"/>
          </a:xfrm>
          <a:prstGeom prst="rect">
            <a:avLst/>
          </a:prstGeom>
          <a:noFill/>
          <a:ln>
            <a:noFill/>
          </a:ln>
        </p:spPr>
      </p:pic>
    </p:spTree>
    <p:extLst>
      <p:ext uri="{BB962C8B-B14F-4D97-AF65-F5344CB8AC3E}">
        <p14:creationId xmlns:p14="http://schemas.microsoft.com/office/powerpoint/2010/main" val="1193501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9525D5A-89AD-4A18-9266-13D9970AA945}"/>
              </a:ext>
            </a:extLst>
          </p:cNvPr>
          <p:cNvSpPr/>
          <p:nvPr/>
        </p:nvSpPr>
        <p:spPr>
          <a:xfrm>
            <a:off x="142754" y="4308565"/>
            <a:ext cx="6797977" cy="1640527"/>
          </a:xfrm>
          <a:prstGeom prst="roundRect">
            <a:avLst>
              <a:gd name="adj" fmla="val 7088"/>
            </a:avLst>
          </a:prstGeom>
          <a:noFill/>
          <a:ln>
            <a:solidFill>
              <a:srgbClr val="95C11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Round Same Side Corner Rectangle 86">
            <a:extLst>
              <a:ext uri="{FF2B5EF4-FFF2-40B4-BE49-F238E27FC236}">
                <a16:creationId xmlns:a16="http://schemas.microsoft.com/office/drawing/2014/main" id="{680BD6BE-12F4-4ADC-978A-F7A8D03D2470}"/>
              </a:ext>
            </a:extLst>
          </p:cNvPr>
          <p:cNvSpPr/>
          <p:nvPr/>
        </p:nvSpPr>
        <p:spPr>
          <a:xfrm rot="5400000">
            <a:off x="4540427" y="-3110050"/>
            <a:ext cx="2307776" cy="11318970"/>
          </a:xfrm>
          <a:prstGeom prst="round2SameRect">
            <a:avLst>
              <a:gd name="adj1" fmla="val 21616"/>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Satu Data Indonesia</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Optimalisasi </a:t>
            </a:r>
            <a:r>
              <a:rPr kumimoji="0" lang="en-US" sz="2800" b="0" i="0" u="none" strike="noStrike" kern="1200" cap="none" spc="0" normalizeH="0" baseline="0" noProof="0">
                <a:ln>
                  <a:noFill/>
                </a:ln>
                <a:solidFill>
                  <a:srgbClr val="FFFF00"/>
                </a:solidFill>
                <a:effectLst/>
                <a:uLnTx/>
                <a:uFillTx/>
                <a:latin typeface="Franklin Gothic Medium Cond" panose="020B0606030402020204" pitchFamily="34" charset="0"/>
                <a:ea typeface="+mj-ea"/>
                <a:cs typeface="+mj-cs"/>
              </a:rPr>
              <a:t>Pembangunan Meningkatkan Kesejahteraan Rakyat</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grpSp>
        <p:nvGrpSpPr>
          <p:cNvPr id="2" name="Group 1">
            <a:extLst>
              <a:ext uri="{FF2B5EF4-FFF2-40B4-BE49-F238E27FC236}">
                <a16:creationId xmlns:a16="http://schemas.microsoft.com/office/drawing/2014/main" id="{CA65E798-49CF-45F1-95ED-FCCF351ED240}"/>
              </a:ext>
            </a:extLst>
          </p:cNvPr>
          <p:cNvGrpSpPr/>
          <p:nvPr/>
        </p:nvGrpSpPr>
        <p:grpSpPr>
          <a:xfrm>
            <a:off x="155123" y="1145291"/>
            <a:ext cx="2309404" cy="2521354"/>
            <a:chOff x="9717133" y="1093034"/>
            <a:chExt cx="2055245" cy="2243869"/>
          </a:xfrm>
        </p:grpSpPr>
        <p:sp>
          <p:nvSpPr>
            <p:cNvPr id="29" name="Oval 28">
              <a:extLst>
                <a:ext uri="{FF2B5EF4-FFF2-40B4-BE49-F238E27FC236}">
                  <a16:creationId xmlns:a16="http://schemas.microsoft.com/office/drawing/2014/main" id="{ECA47693-E79B-4D01-96A5-A70D1926E2EC}"/>
                </a:ext>
              </a:extLst>
            </p:cNvPr>
            <p:cNvSpPr/>
            <p:nvPr/>
          </p:nvSpPr>
          <p:spPr>
            <a:xfrm>
              <a:off x="9853569" y="1547869"/>
              <a:ext cx="1782371" cy="17823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71A868E3-C797-4BA4-8119-F3A79A3FF4A7}"/>
                </a:ext>
              </a:extLst>
            </p:cNvPr>
            <p:cNvPicPr>
              <a:picLocks noChangeAspect="1"/>
            </p:cNvPicPr>
            <p:nvPr/>
          </p:nvPicPr>
          <p:blipFill rotWithShape="1">
            <a:blip r:embed="rId4"/>
            <a:srcRect l="-614" t="-1958" r="-1614" b="21120"/>
            <a:stretch/>
          </p:blipFill>
          <p:spPr>
            <a:xfrm>
              <a:off x="9717133" y="1093034"/>
              <a:ext cx="2055245" cy="2243869"/>
            </a:xfrm>
            <a:prstGeom prst="ellipse">
              <a:avLst/>
            </a:prstGeom>
          </p:spPr>
        </p:pic>
      </p:grpSp>
      <p:sp>
        <p:nvSpPr>
          <p:cNvPr id="34" name="TextBox 33">
            <a:extLst>
              <a:ext uri="{FF2B5EF4-FFF2-40B4-BE49-F238E27FC236}">
                <a16:creationId xmlns:a16="http://schemas.microsoft.com/office/drawing/2014/main" id="{654E7A03-8133-4F7B-B828-9CA716CBF830}"/>
              </a:ext>
            </a:extLst>
          </p:cNvPr>
          <p:cNvSpPr txBox="1"/>
          <p:nvPr/>
        </p:nvSpPr>
        <p:spPr>
          <a:xfrm>
            <a:off x="2400485" y="1808436"/>
            <a:ext cx="9170831" cy="1631216"/>
          </a:xfrm>
          <a:prstGeom prst="rect">
            <a:avLst/>
          </a:prstGeom>
          <a:noFill/>
        </p:spPr>
        <p:txBody>
          <a:bodyPr wrap="square">
            <a:spAutoFit/>
          </a:bodyPr>
          <a:lstStyle/>
          <a:p>
            <a:pPr>
              <a:defRPr/>
            </a:pPr>
            <a:r>
              <a:rPr lang="en-US" sz="2000" i="1">
                <a:solidFill>
                  <a:srgbClr val="000000"/>
                </a:solidFill>
                <a:latin typeface="Arial Narrow" panose="020B0606020202030204" pitchFamily="34" charset="0"/>
              </a:rPr>
              <a:t>Satu Data Indonesia adalah kebijakan tata kelola Data pemerintah untuk menghasilkan Data yang akurat, mutakhir, terpadu, dan dapat dipertanggungjawabkan, serta mudah diakses dan dibagipakaikan antar Instansi Pusat dan Instansi Daerah melalui pemenuhan Standar Data, Metadata, Interoperabilitas Data, dan menggunakan Kode Referensi dan Data Induk.</a:t>
            </a:r>
            <a:endParaRPr lang="id-ID" sz="2000" i="1">
              <a:solidFill>
                <a:srgbClr val="000000"/>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2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35" name="TextBox 34">
            <a:extLst>
              <a:ext uri="{FF2B5EF4-FFF2-40B4-BE49-F238E27FC236}">
                <a16:creationId xmlns:a16="http://schemas.microsoft.com/office/drawing/2014/main" id="{B310D7AA-226A-4F3F-A142-7E45224264CC}"/>
              </a:ext>
            </a:extLst>
          </p:cNvPr>
          <p:cNvSpPr txBox="1"/>
          <p:nvPr/>
        </p:nvSpPr>
        <p:spPr>
          <a:xfrm>
            <a:off x="2415397" y="3006844"/>
            <a:ext cx="410770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30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a:t>
            </a:r>
            <a:r>
              <a:rPr kumimoji="0" lang="en-US" sz="16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 </a:t>
            </a:r>
          </a:p>
          <a:p>
            <a:pPr lvl="0">
              <a:defRPr/>
            </a:pPr>
            <a:r>
              <a:rPr lang="en-US" sz="1600" b="1" i="1">
                <a:solidFill>
                  <a:srgbClr val="000000"/>
                </a:solidFill>
                <a:latin typeface="Arial Narrow" panose="020B0606020202030204" pitchFamily="34" charset="0"/>
                <a:cs typeface="Arial" panose="020B0604020202020204" pitchFamily="34" charset="0"/>
              </a:rPr>
              <a:t>Peraturan Presiden No. 39 Tahun 2019</a:t>
            </a:r>
            <a:endParaRPr lang="en-US" sz="1600" dirty="0">
              <a:solidFill>
                <a:srgbClr val="000000"/>
              </a:solidFill>
              <a:latin typeface="Arial Narrow" panose="020B0606020202030204" pitchFamily="34" charset="0"/>
              <a:cs typeface="Arial" panose="020B0604020202020204" pitchFamily="34" charset="0"/>
            </a:endParaRPr>
          </a:p>
        </p:txBody>
      </p:sp>
      <p:grpSp>
        <p:nvGrpSpPr>
          <p:cNvPr id="41" name="Group 40">
            <a:extLst>
              <a:ext uri="{FF2B5EF4-FFF2-40B4-BE49-F238E27FC236}">
                <a16:creationId xmlns:a16="http://schemas.microsoft.com/office/drawing/2014/main" id="{BE9E592D-702A-473E-9FB9-6344913605DF}"/>
              </a:ext>
            </a:extLst>
          </p:cNvPr>
          <p:cNvGrpSpPr/>
          <p:nvPr/>
        </p:nvGrpSpPr>
        <p:grpSpPr>
          <a:xfrm>
            <a:off x="2364417" y="1533292"/>
            <a:ext cx="282989" cy="251965"/>
            <a:chOff x="559355" y="2801544"/>
            <a:chExt cx="662173" cy="525501"/>
          </a:xfrm>
          <a:solidFill>
            <a:srgbClr val="95C11F"/>
          </a:solidFill>
        </p:grpSpPr>
        <p:sp>
          <p:nvSpPr>
            <p:cNvPr id="58" name="Freeform: Shape 57">
              <a:extLst>
                <a:ext uri="{FF2B5EF4-FFF2-40B4-BE49-F238E27FC236}">
                  <a16:creationId xmlns:a16="http://schemas.microsoft.com/office/drawing/2014/main" id="{307EA9E6-C0A4-47D2-A592-CBDF9C2D46FD}"/>
                </a:ext>
              </a:extLst>
            </p:cNvPr>
            <p:cNvSpPr/>
            <p:nvPr/>
          </p:nvSpPr>
          <p:spPr>
            <a:xfrm>
              <a:off x="956659" y="2801544"/>
              <a:ext cx="264869" cy="525501"/>
            </a:xfrm>
            <a:custGeom>
              <a:avLst/>
              <a:gdLst>
                <a:gd name="connsiteX0" fmla="*/ 264870 w 264869"/>
                <a:gd name="connsiteY0" fmla="*/ 525501 h 525501"/>
                <a:gd name="connsiteX1" fmla="*/ 264870 w 264869"/>
                <a:gd name="connsiteY1" fmla="*/ 260632 h 525501"/>
                <a:gd name="connsiteX2" fmla="*/ 113761 w 264869"/>
                <a:gd name="connsiteY2" fmla="*/ 260632 h 525501"/>
                <a:gd name="connsiteX3" fmla="*/ 264870 w 264869"/>
                <a:gd name="connsiteY3" fmla="*/ 113629 h 525501"/>
                <a:gd name="connsiteX4" fmla="*/ 264870 w 264869"/>
                <a:gd name="connsiteY4" fmla="*/ 0 h 525501"/>
                <a:gd name="connsiteX5" fmla="*/ 0 w 264869"/>
                <a:gd name="connsiteY5" fmla="*/ 260632 h 525501"/>
                <a:gd name="connsiteX6" fmla="*/ 0 w 264869"/>
                <a:gd name="connsiteY6" fmla="*/ 260632 h 525501"/>
                <a:gd name="connsiteX7" fmla="*/ 0 w 264869"/>
                <a:gd name="connsiteY7" fmla="*/ 525501 h 52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69" h="525501">
                  <a:moveTo>
                    <a:pt x="264870" y="525501"/>
                  </a:moveTo>
                  <a:lnTo>
                    <a:pt x="264870" y="260632"/>
                  </a:lnTo>
                  <a:lnTo>
                    <a:pt x="113761" y="260632"/>
                  </a:lnTo>
                  <a:cubicBezTo>
                    <a:pt x="116055" y="178815"/>
                    <a:pt x="183021" y="113669"/>
                    <a:pt x="264870" y="113629"/>
                  </a:cubicBezTo>
                  <a:lnTo>
                    <a:pt x="264870" y="0"/>
                  </a:lnTo>
                  <a:cubicBezTo>
                    <a:pt x="120226" y="-19"/>
                    <a:pt x="2315" y="116006"/>
                    <a:pt x="0" y="260632"/>
                  </a:cubicBezTo>
                  <a:lnTo>
                    <a:pt x="0" y="260632"/>
                  </a:lnTo>
                  <a:lnTo>
                    <a:pt x="0" y="525501"/>
                  </a:lnTo>
                  <a:close/>
                </a:path>
              </a:pathLst>
            </a:custGeom>
            <a:grpFill/>
            <a:ln w="131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9" name="Freeform: Shape 58">
              <a:extLst>
                <a:ext uri="{FF2B5EF4-FFF2-40B4-BE49-F238E27FC236}">
                  <a16:creationId xmlns:a16="http://schemas.microsoft.com/office/drawing/2014/main" id="{1C2137EA-C1CE-46B8-82ED-C860E76AFA51}"/>
                </a:ext>
              </a:extLst>
            </p:cNvPr>
            <p:cNvSpPr/>
            <p:nvPr/>
          </p:nvSpPr>
          <p:spPr>
            <a:xfrm>
              <a:off x="559355" y="2801544"/>
              <a:ext cx="264869" cy="525501"/>
            </a:xfrm>
            <a:custGeom>
              <a:avLst/>
              <a:gdLst>
                <a:gd name="connsiteX0" fmla="*/ 264870 w 264869"/>
                <a:gd name="connsiteY0" fmla="*/ 525501 h 525501"/>
                <a:gd name="connsiteX1" fmla="*/ 264870 w 264869"/>
                <a:gd name="connsiteY1" fmla="*/ 260632 h 525501"/>
                <a:gd name="connsiteX2" fmla="*/ 113761 w 264869"/>
                <a:gd name="connsiteY2" fmla="*/ 260632 h 525501"/>
                <a:gd name="connsiteX3" fmla="*/ 264870 w 264869"/>
                <a:gd name="connsiteY3" fmla="*/ 113629 h 525501"/>
                <a:gd name="connsiteX4" fmla="*/ 264870 w 264869"/>
                <a:gd name="connsiteY4" fmla="*/ 0 h 525501"/>
                <a:gd name="connsiteX5" fmla="*/ 0 w 264869"/>
                <a:gd name="connsiteY5" fmla="*/ 260632 h 525501"/>
                <a:gd name="connsiteX6" fmla="*/ 0 w 264869"/>
                <a:gd name="connsiteY6" fmla="*/ 260632 h 525501"/>
                <a:gd name="connsiteX7" fmla="*/ 0 w 264869"/>
                <a:gd name="connsiteY7" fmla="*/ 525501 h 52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69" h="525501">
                  <a:moveTo>
                    <a:pt x="264870" y="525501"/>
                  </a:moveTo>
                  <a:lnTo>
                    <a:pt x="264870" y="260632"/>
                  </a:lnTo>
                  <a:lnTo>
                    <a:pt x="113761" y="260632"/>
                  </a:lnTo>
                  <a:cubicBezTo>
                    <a:pt x="116055" y="178815"/>
                    <a:pt x="183021" y="113669"/>
                    <a:pt x="264870" y="113629"/>
                  </a:cubicBezTo>
                  <a:lnTo>
                    <a:pt x="264870" y="0"/>
                  </a:lnTo>
                  <a:cubicBezTo>
                    <a:pt x="120226" y="-19"/>
                    <a:pt x="2315" y="116006"/>
                    <a:pt x="0" y="260632"/>
                  </a:cubicBezTo>
                  <a:lnTo>
                    <a:pt x="0" y="260632"/>
                  </a:lnTo>
                  <a:lnTo>
                    <a:pt x="0" y="525501"/>
                  </a:lnTo>
                  <a:close/>
                </a:path>
              </a:pathLst>
            </a:custGeom>
            <a:grpFill/>
            <a:ln w="131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0" name="TextBox 59">
            <a:extLst>
              <a:ext uri="{FF2B5EF4-FFF2-40B4-BE49-F238E27FC236}">
                <a16:creationId xmlns:a16="http://schemas.microsoft.com/office/drawing/2014/main" id="{DD6E6E1F-E36B-45A7-B65E-D6E6E439ABA6}"/>
              </a:ext>
            </a:extLst>
          </p:cNvPr>
          <p:cNvSpPr txBox="1"/>
          <p:nvPr/>
        </p:nvSpPr>
        <p:spPr>
          <a:xfrm>
            <a:off x="287549" y="4010945"/>
            <a:ext cx="4997683" cy="5909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6633"/>
                </a:solidFill>
                <a:effectLst/>
                <a:uLnTx/>
                <a:uFillTx/>
                <a:latin typeface="Calibri"/>
                <a:ea typeface="+mn-ea"/>
                <a:cs typeface="+mn-cs"/>
              </a:rPr>
              <a:t>MEMBANGUN MEMERLUKAN </a:t>
            </a:r>
            <a:r>
              <a:rPr kumimoji="0" lang="en-US" sz="2000" b="1" i="1" u="none" strike="noStrike" kern="1200" cap="none" spc="0" normalizeH="0" baseline="0" noProof="0" dirty="0">
                <a:ln>
                  <a:noFill/>
                </a:ln>
                <a:solidFill>
                  <a:srgbClr val="006633"/>
                </a:solidFill>
                <a:effectLst/>
                <a:uLnTx/>
                <a:uFillTx/>
                <a:latin typeface="Calibri"/>
                <a:ea typeface="+mn-ea"/>
                <a:cs typeface="+mn-cs"/>
              </a:rPr>
              <a:t>DATA</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0000"/>
                </a:solidFill>
                <a:effectLst/>
                <a:uLnTx/>
                <a:uFillTx/>
                <a:latin typeface="Calibri"/>
                <a:ea typeface="+mn-ea"/>
                <a:cs typeface="+mn-cs"/>
              </a:rPr>
              <a:t>UU Nomor 23 Tahun 2014 tentang Pemerintahan Daerah</a:t>
            </a:r>
            <a:r>
              <a:rPr kumimoji="0" lang="en-US" sz="1600" b="1" i="1" u="none" strike="noStrike" kern="1200" cap="none" spc="0" normalizeH="0" baseline="0" noProof="0" dirty="0">
                <a:ln>
                  <a:noFill/>
                </a:ln>
                <a:solidFill>
                  <a:srgbClr val="006633"/>
                </a:solidFill>
                <a:effectLst/>
                <a:uLnTx/>
                <a:uFillTx/>
                <a:latin typeface="Calibri"/>
                <a:ea typeface="+mn-ea"/>
                <a:cs typeface="+mn-cs"/>
              </a:rPr>
              <a:t> </a:t>
            </a:r>
          </a:p>
        </p:txBody>
      </p:sp>
      <p:sp>
        <p:nvSpPr>
          <p:cNvPr id="61" name="Round Same Side Corner Rectangle 86">
            <a:extLst>
              <a:ext uri="{FF2B5EF4-FFF2-40B4-BE49-F238E27FC236}">
                <a16:creationId xmlns:a16="http://schemas.microsoft.com/office/drawing/2014/main" id="{2DF8C627-D0DC-4254-BB3E-0CCA6EE16833}"/>
              </a:ext>
            </a:extLst>
          </p:cNvPr>
          <p:cNvSpPr/>
          <p:nvPr/>
        </p:nvSpPr>
        <p:spPr>
          <a:xfrm rot="5400000">
            <a:off x="-111203" y="4127258"/>
            <a:ext cx="527204" cy="304802"/>
          </a:xfrm>
          <a:prstGeom prst="round2SameRect">
            <a:avLst>
              <a:gd name="adj1" fmla="val 28000"/>
              <a:gd name="adj2" fmla="val 0"/>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5B7D6549-7F99-4E71-AB82-5C54DBC6D9FA}"/>
              </a:ext>
            </a:extLst>
          </p:cNvPr>
          <p:cNvGrpSpPr/>
          <p:nvPr/>
        </p:nvGrpSpPr>
        <p:grpSpPr>
          <a:xfrm>
            <a:off x="373402" y="4818630"/>
            <a:ext cx="6336680" cy="571023"/>
            <a:chOff x="605069" y="4862175"/>
            <a:chExt cx="6336680" cy="571023"/>
          </a:xfrm>
        </p:grpSpPr>
        <p:sp>
          <p:nvSpPr>
            <p:cNvPr id="62" name="TextBox 61">
              <a:extLst>
                <a:ext uri="{FF2B5EF4-FFF2-40B4-BE49-F238E27FC236}">
                  <a16:creationId xmlns:a16="http://schemas.microsoft.com/office/drawing/2014/main" id="{9397419D-A9B9-4946-8E05-AF5F93D30427}"/>
                </a:ext>
              </a:extLst>
            </p:cNvPr>
            <p:cNvSpPr txBox="1"/>
            <p:nvPr/>
          </p:nvSpPr>
          <p:spPr>
            <a:xfrm>
              <a:off x="605069"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Data</a:t>
              </a:r>
              <a:br>
                <a:rPr kumimoji="0" lang="en-US" sz="1600" b="1" i="0" u="none" strike="noStrike" kern="1200" cap="none" spc="0" normalizeH="0" baseline="0" noProof="0" dirty="0">
                  <a:ln>
                    <a:noFill/>
                  </a:ln>
                  <a:solidFill>
                    <a:prstClr val="white"/>
                  </a:solidFill>
                  <a:effectLst/>
                  <a:uLnTx/>
                  <a:uFillTx/>
                  <a:latin typeface="Calibri"/>
                  <a:ea typeface="+mn-ea"/>
                  <a:cs typeface="+mn-cs"/>
                </a:rPr>
              </a:br>
              <a:r>
                <a:rPr kumimoji="0" lang="en-US" sz="1600" b="1" i="0" u="none" strike="noStrike" kern="1200" cap="none" spc="0" normalizeH="0" baseline="0" noProof="0" dirty="0">
                  <a:ln>
                    <a:noFill/>
                  </a:ln>
                  <a:solidFill>
                    <a:prstClr val="white"/>
                  </a:solidFill>
                  <a:effectLst/>
                  <a:uLnTx/>
                  <a:uFillTx/>
                  <a:latin typeface="Calibri"/>
                  <a:ea typeface="+mn-ea"/>
                  <a:cs typeface="+mn-cs"/>
                </a:rPr>
                <a:t>Berkualitas</a:t>
              </a:r>
              <a:endParaRPr kumimoji="0" lang="id-ID"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TextBox 64">
              <a:extLst>
                <a:ext uri="{FF2B5EF4-FFF2-40B4-BE49-F238E27FC236}">
                  <a16:creationId xmlns:a16="http://schemas.microsoft.com/office/drawing/2014/main" id="{0D3587B3-7226-4585-9F02-D1964ACBCFA5}"/>
                </a:ext>
              </a:extLst>
            </p:cNvPr>
            <p:cNvSpPr txBox="1"/>
            <p:nvPr/>
          </p:nvSpPr>
          <p:spPr>
            <a:xfrm>
              <a:off x="2883466"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Perencanaan Berkualitas</a:t>
              </a:r>
              <a:endParaRPr kumimoji="0" lang="id-ID"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30F73195-9ABC-4B4C-8CFF-9B37D1816D7C}"/>
                </a:ext>
              </a:extLst>
            </p:cNvPr>
            <p:cNvSpPr txBox="1"/>
            <p:nvPr/>
          </p:nvSpPr>
          <p:spPr>
            <a:xfrm>
              <a:off x="5161864"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Pembangunan Berkualitas</a:t>
              </a:r>
              <a:endParaRPr kumimoji="0" lang="id-ID" sz="1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Graphic 10" descr="Arrow Straight">
              <a:extLst>
                <a:ext uri="{FF2B5EF4-FFF2-40B4-BE49-F238E27FC236}">
                  <a16:creationId xmlns:a16="http://schemas.microsoft.com/office/drawing/2014/main" id="{55BC8A83-C3D5-4AF1-BAF2-C843F183AA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2457910" y="4985823"/>
              <a:ext cx="352600" cy="352600"/>
            </a:xfrm>
            <a:prstGeom prst="rect">
              <a:avLst/>
            </a:prstGeom>
          </p:spPr>
        </p:pic>
        <p:pic>
          <p:nvPicPr>
            <p:cNvPr id="74" name="Graphic 73" descr="Arrow Straight">
              <a:extLst>
                <a:ext uri="{FF2B5EF4-FFF2-40B4-BE49-F238E27FC236}">
                  <a16:creationId xmlns:a16="http://schemas.microsoft.com/office/drawing/2014/main" id="{E45E9292-4946-43A9-BD53-831CF98D6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4736307" y="4985823"/>
              <a:ext cx="352600" cy="352600"/>
            </a:xfrm>
            <a:prstGeom prst="rect">
              <a:avLst/>
            </a:prstGeom>
          </p:spPr>
        </p:pic>
      </p:grpSp>
      <p:grpSp>
        <p:nvGrpSpPr>
          <p:cNvPr id="16" name="Group 15">
            <a:extLst>
              <a:ext uri="{FF2B5EF4-FFF2-40B4-BE49-F238E27FC236}">
                <a16:creationId xmlns:a16="http://schemas.microsoft.com/office/drawing/2014/main" id="{0085BC03-D243-4DD2-930A-64C229655251}"/>
              </a:ext>
            </a:extLst>
          </p:cNvPr>
          <p:cNvGrpSpPr/>
          <p:nvPr/>
        </p:nvGrpSpPr>
        <p:grpSpPr>
          <a:xfrm>
            <a:off x="596739" y="5708078"/>
            <a:ext cx="5890006" cy="422826"/>
            <a:chOff x="917994" y="5708078"/>
            <a:chExt cx="5890006" cy="422826"/>
          </a:xfrm>
        </p:grpSpPr>
        <p:sp>
          <p:nvSpPr>
            <p:cNvPr id="13" name="Rectangle 12">
              <a:extLst>
                <a:ext uri="{FF2B5EF4-FFF2-40B4-BE49-F238E27FC236}">
                  <a16:creationId xmlns:a16="http://schemas.microsoft.com/office/drawing/2014/main" id="{8C4B7C09-3689-4072-A99C-8A8577A58FB5}"/>
                </a:ext>
              </a:extLst>
            </p:cNvPr>
            <p:cNvSpPr/>
            <p:nvPr/>
          </p:nvSpPr>
          <p:spPr>
            <a:xfrm>
              <a:off x="1012937" y="5892680"/>
              <a:ext cx="5728170" cy="9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3" name="TextBox 72">
              <a:extLst>
                <a:ext uri="{FF2B5EF4-FFF2-40B4-BE49-F238E27FC236}">
                  <a16:creationId xmlns:a16="http://schemas.microsoft.com/office/drawing/2014/main" id="{674679CC-DA2F-4B6C-9F85-4F1ED390E1BB}"/>
                </a:ext>
              </a:extLst>
            </p:cNvPr>
            <p:cNvSpPr txBox="1"/>
            <p:nvPr/>
          </p:nvSpPr>
          <p:spPr>
            <a:xfrm>
              <a:off x="1145180" y="5708078"/>
              <a:ext cx="5463684" cy="422826"/>
            </a:xfrm>
            <a:prstGeom prst="roundRect">
              <a:avLst>
                <a:gd name="adj" fmla="val 30003"/>
              </a:avLst>
            </a:prstGeom>
            <a:solidFill>
              <a:srgbClr val="00663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Tujuan Pembangunan: </a:t>
              </a:r>
              <a:r>
                <a:rPr kumimoji="0" lang="en-US" sz="1600" b="1" i="1" u="none" strike="noStrike" kern="1200" cap="none" spc="0" normalizeH="0" baseline="0" noProof="0" dirty="0">
                  <a:ln>
                    <a:noFill/>
                  </a:ln>
                  <a:solidFill>
                    <a:srgbClr val="FFFF00"/>
                  </a:solidFill>
                  <a:effectLst/>
                  <a:uLnTx/>
                  <a:uFillTx/>
                  <a:latin typeface="Calibri"/>
                  <a:ea typeface="+mn-ea"/>
                  <a:cs typeface="+mn-cs"/>
                </a:rPr>
                <a:t>Meningkatkan Kesejahteraan Rakyat</a:t>
              </a:r>
              <a:endParaRPr kumimoji="0" lang="id-ID" sz="1600" b="0" i="1" u="none" strike="noStrike" kern="1200" cap="none" spc="0" normalizeH="0" baseline="0" noProof="0" dirty="0">
                <a:ln>
                  <a:noFill/>
                </a:ln>
                <a:solidFill>
                  <a:srgbClr val="FFFF00"/>
                </a:solidFill>
                <a:effectLst/>
                <a:uLnTx/>
                <a:uFillTx/>
                <a:latin typeface="Calibri"/>
                <a:ea typeface="+mn-ea"/>
                <a:cs typeface="+mn-cs"/>
              </a:endParaRPr>
            </a:p>
          </p:txBody>
        </p:sp>
        <p:sp>
          <p:nvSpPr>
            <p:cNvPr id="12" name="Isosceles Triangle 11">
              <a:extLst>
                <a:ext uri="{FF2B5EF4-FFF2-40B4-BE49-F238E27FC236}">
                  <a16:creationId xmlns:a16="http://schemas.microsoft.com/office/drawing/2014/main" id="{80688ADF-33AC-4636-85BF-E6896CD1FA9E}"/>
                </a:ext>
              </a:extLst>
            </p:cNvPr>
            <p:cNvSpPr/>
            <p:nvPr/>
          </p:nvSpPr>
          <p:spPr>
            <a:xfrm rot="5400000">
              <a:off x="910191" y="5900483"/>
              <a:ext cx="113142" cy="97536"/>
            </a:xfrm>
            <a:prstGeom prst="triangle">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5" name="Isosceles Triangle 74">
              <a:extLst>
                <a:ext uri="{FF2B5EF4-FFF2-40B4-BE49-F238E27FC236}">
                  <a16:creationId xmlns:a16="http://schemas.microsoft.com/office/drawing/2014/main" id="{9044104A-1F9F-4BFB-8C47-8B76BD49DF3C}"/>
                </a:ext>
              </a:extLst>
            </p:cNvPr>
            <p:cNvSpPr/>
            <p:nvPr/>
          </p:nvSpPr>
          <p:spPr>
            <a:xfrm rot="16200000">
              <a:off x="6702661" y="5900483"/>
              <a:ext cx="113142" cy="97536"/>
            </a:xfrm>
            <a:prstGeom prst="triangle">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07" name="Freeform: Shape 106" descr="Arrow: Slight curve with solid fill">
            <a:extLst>
              <a:ext uri="{FF2B5EF4-FFF2-40B4-BE49-F238E27FC236}">
                <a16:creationId xmlns:a16="http://schemas.microsoft.com/office/drawing/2014/main" id="{0263319D-DF7F-4708-A56F-EC464749010D}"/>
              </a:ext>
            </a:extLst>
          </p:cNvPr>
          <p:cNvSpPr/>
          <p:nvPr/>
        </p:nvSpPr>
        <p:spPr>
          <a:xfrm rot="3800081" flipH="1">
            <a:off x="11160739" y="4273133"/>
            <a:ext cx="524664" cy="446119"/>
          </a:xfrm>
          <a:custGeom>
            <a:avLst/>
            <a:gdLst>
              <a:gd name="connsiteX0" fmla="*/ 0 w 1489980"/>
              <a:gd name="connsiteY0" fmla="*/ 0 h 565033"/>
              <a:gd name="connsiteX1" fmla="*/ 1474054 w 1489980"/>
              <a:gd name="connsiteY1" fmla="*/ 28832 h 565033"/>
              <a:gd name="connsiteX2" fmla="*/ 1489980 w 1489980"/>
              <a:gd name="connsiteY2" fmla="*/ 23173 h 565033"/>
              <a:gd name="connsiteX3" fmla="*/ 1489980 w 1489980"/>
              <a:gd name="connsiteY3" fmla="*/ 561813 h 565033"/>
              <a:gd name="connsiteX4" fmla="*/ 1417991 w 1489980"/>
              <a:gd name="connsiteY4" fmla="*/ 565033 h 565033"/>
              <a:gd name="connsiteX5" fmla="*/ 0 w 1489980"/>
              <a:gd name="connsiteY5" fmla="*/ 0 h 56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980" h="565033">
                <a:moveTo>
                  <a:pt x="0" y="0"/>
                </a:moveTo>
                <a:cubicBezTo>
                  <a:pt x="0" y="0"/>
                  <a:pt x="1027286" y="153773"/>
                  <a:pt x="1474054" y="28832"/>
                </a:cubicBezTo>
                <a:lnTo>
                  <a:pt x="1489980" y="23173"/>
                </a:lnTo>
                <a:lnTo>
                  <a:pt x="1489980" y="561813"/>
                </a:lnTo>
                <a:lnTo>
                  <a:pt x="1417991" y="565033"/>
                </a:lnTo>
                <a:cubicBezTo>
                  <a:pt x="728284" y="557425"/>
                  <a:pt x="0" y="0"/>
                  <a:pt x="0" y="0"/>
                </a:cubicBezTo>
                <a:close/>
              </a:path>
            </a:pathLst>
          </a:custGeom>
          <a:solidFill>
            <a:srgbClr val="FFD5BD"/>
          </a:solidFill>
          <a:ln w="24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8073A505-BA29-4E8E-84DB-467A9462CC2C}"/>
              </a:ext>
            </a:extLst>
          </p:cNvPr>
          <p:cNvSpPr txBox="1"/>
          <p:nvPr/>
        </p:nvSpPr>
        <p:spPr>
          <a:xfrm>
            <a:off x="7563206" y="4077205"/>
            <a:ext cx="4413599" cy="425126"/>
          </a:xfrm>
          <a:prstGeom prst="roundRect">
            <a:avLst>
              <a:gd name="adj" fmla="val 50000"/>
            </a:avLst>
          </a:prstGeom>
          <a:solidFill>
            <a:srgbClr val="FFD5BD"/>
          </a:solid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C00000"/>
                </a:solidFill>
                <a:effectLst/>
                <a:uLnTx/>
                <a:uFillTx/>
                <a:latin typeface="Arial Narrow" panose="020B0606020202030204" pitchFamily="34" charset="0"/>
                <a:ea typeface="+mn-ea"/>
                <a:cs typeface="+mn-cs"/>
              </a:rPr>
              <a:t>Bagaimana jika data tidak berkualitas?</a:t>
            </a:r>
            <a:endParaRPr kumimoji="0" lang="id-ID" sz="2000" b="0" i="1" u="none" strike="noStrike" kern="1200" cap="none" spc="0" normalizeH="0" baseline="0" noProof="0" dirty="0">
              <a:ln>
                <a:noFill/>
              </a:ln>
              <a:solidFill>
                <a:srgbClr val="C00000"/>
              </a:solidFill>
              <a:effectLst/>
              <a:uLnTx/>
              <a:uFillTx/>
              <a:latin typeface="Arial Narrow" panose="020B0606020202030204" pitchFamily="34" charset="0"/>
              <a:ea typeface="+mn-ea"/>
              <a:cs typeface="+mn-cs"/>
            </a:endParaRPr>
          </a:p>
        </p:txBody>
      </p:sp>
      <p:sp>
        <p:nvSpPr>
          <p:cNvPr id="109" name="TextBox 108">
            <a:extLst>
              <a:ext uri="{FF2B5EF4-FFF2-40B4-BE49-F238E27FC236}">
                <a16:creationId xmlns:a16="http://schemas.microsoft.com/office/drawing/2014/main" id="{DF04CF52-F38A-4CD6-94A9-BC8F1334FDEF}"/>
              </a:ext>
            </a:extLst>
          </p:cNvPr>
          <p:cNvSpPr txBox="1"/>
          <p:nvPr/>
        </p:nvSpPr>
        <p:spPr>
          <a:xfrm>
            <a:off x="8285594" y="4717902"/>
            <a:ext cx="2571192" cy="5355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Perencanaan pembangunan menjadi tidak tepat sasaran</a:t>
            </a:r>
            <a:endParaRPr kumimoji="0" lang="id-ID"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10" name="TextBox 109">
            <a:extLst>
              <a:ext uri="{FF2B5EF4-FFF2-40B4-BE49-F238E27FC236}">
                <a16:creationId xmlns:a16="http://schemas.microsoft.com/office/drawing/2014/main" id="{2BDF14BC-2DD9-4292-8210-B7794D41CCC4}"/>
              </a:ext>
            </a:extLst>
          </p:cNvPr>
          <p:cNvSpPr txBox="1"/>
          <p:nvPr/>
        </p:nvSpPr>
        <p:spPr>
          <a:xfrm>
            <a:off x="8285594" y="5539158"/>
            <a:ext cx="3557875" cy="5355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mn-ea"/>
                <a:cs typeface="+mn-cs"/>
              </a:rPr>
              <a:t>Pelaksanaan pembangunan tidak dapat dikontrol kualitas dan ketercapaiannya</a:t>
            </a:r>
            <a:endParaRPr kumimoji="0" lang="id-ID" sz="16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11" name="Oval 110">
            <a:extLst>
              <a:ext uri="{FF2B5EF4-FFF2-40B4-BE49-F238E27FC236}">
                <a16:creationId xmlns:a16="http://schemas.microsoft.com/office/drawing/2014/main" id="{158FBFF9-35BD-43BE-A2BB-A0DCC43B3989}"/>
              </a:ext>
            </a:extLst>
          </p:cNvPr>
          <p:cNvSpPr/>
          <p:nvPr/>
        </p:nvSpPr>
        <p:spPr>
          <a:xfrm>
            <a:off x="7642646" y="4664536"/>
            <a:ext cx="631580" cy="631580"/>
          </a:xfrm>
          <a:prstGeom prst="ellipse">
            <a:avLst/>
          </a:prstGeom>
          <a:solidFill>
            <a:srgbClr val="FFD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2" name="Picture 111" descr="A picture containing text, sign, seat&#10;&#10;Description automatically generated">
            <a:extLst>
              <a:ext uri="{FF2B5EF4-FFF2-40B4-BE49-F238E27FC236}">
                <a16:creationId xmlns:a16="http://schemas.microsoft.com/office/drawing/2014/main" id="{1526B6B3-A5B1-49F3-9561-4DD184C9677B}"/>
              </a:ext>
            </a:extLst>
          </p:cNvPr>
          <p:cNvPicPr>
            <a:picLocks noChangeAspect="1"/>
          </p:cNvPicPr>
          <p:nvPr/>
        </p:nvPicPr>
        <p:blipFill>
          <a:blip r:embed="rId7"/>
          <a:stretch>
            <a:fillRect/>
          </a:stretch>
        </p:blipFill>
        <p:spPr>
          <a:xfrm>
            <a:off x="7733676" y="4755566"/>
            <a:ext cx="449520" cy="449520"/>
          </a:xfrm>
          <a:prstGeom prst="rect">
            <a:avLst/>
          </a:prstGeom>
        </p:spPr>
      </p:pic>
      <p:pic>
        <p:nvPicPr>
          <p:cNvPr id="113" name="Graphic 112" descr="Close outline">
            <a:extLst>
              <a:ext uri="{FF2B5EF4-FFF2-40B4-BE49-F238E27FC236}">
                <a16:creationId xmlns:a16="http://schemas.microsoft.com/office/drawing/2014/main" id="{3CA1C046-579E-4DDC-AC69-C2CE414BB7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1413" y="4593303"/>
            <a:ext cx="774046" cy="774046"/>
          </a:xfrm>
          <a:prstGeom prst="rect">
            <a:avLst/>
          </a:prstGeom>
        </p:spPr>
      </p:pic>
      <p:sp>
        <p:nvSpPr>
          <p:cNvPr id="114" name="Oval 113">
            <a:extLst>
              <a:ext uri="{FF2B5EF4-FFF2-40B4-BE49-F238E27FC236}">
                <a16:creationId xmlns:a16="http://schemas.microsoft.com/office/drawing/2014/main" id="{1EC92BC3-AA54-479E-AC03-D95ED50FE218}"/>
              </a:ext>
            </a:extLst>
          </p:cNvPr>
          <p:cNvSpPr/>
          <p:nvPr/>
        </p:nvSpPr>
        <p:spPr>
          <a:xfrm>
            <a:off x="7648073" y="5479465"/>
            <a:ext cx="631580" cy="631580"/>
          </a:xfrm>
          <a:prstGeom prst="ellipse">
            <a:avLst/>
          </a:prstGeom>
          <a:solidFill>
            <a:srgbClr val="FFD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5" name="Picture 114">
            <a:extLst>
              <a:ext uri="{FF2B5EF4-FFF2-40B4-BE49-F238E27FC236}">
                <a16:creationId xmlns:a16="http://schemas.microsoft.com/office/drawing/2014/main" id="{C2AE91A6-DDF1-40F2-A9D6-405D07EB3E62}"/>
              </a:ext>
            </a:extLst>
          </p:cNvPr>
          <p:cNvPicPr>
            <a:picLocks noChangeAspect="1"/>
          </p:cNvPicPr>
          <p:nvPr/>
        </p:nvPicPr>
        <p:blipFill>
          <a:blip r:embed="rId10"/>
          <a:srcRect/>
          <a:stretch/>
        </p:blipFill>
        <p:spPr>
          <a:xfrm>
            <a:off x="7739103" y="5570495"/>
            <a:ext cx="449520" cy="449520"/>
          </a:xfrm>
          <a:prstGeom prst="rect">
            <a:avLst/>
          </a:prstGeom>
        </p:spPr>
      </p:pic>
      <p:pic>
        <p:nvPicPr>
          <p:cNvPr id="116" name="Graphic 115" descr="Close outline">
            <a:extLst>
              <a:ext uri="{FF2B5EF4-FFF2-40B4-BE49-F238E27FC236}">
                <a16:creationId xmlns:a16="http://schemas.microsoft.com/office/drawing/2014/main" id="{C4D70803-0DE5-42E4-8ABB-BC5B03187C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6840" y="5408232"/>
            <a:ext cx="774046" cy="774046"/>
          </a:xfrm>
          <a:prstGeom prst="rect">
            <a:avLst/>
          </a:prstGeom>
        </p:spPr>
      </p:pic>
      <p:grpSp>
        <p:nvGrpSpPr>
          <p:cNvPr id="117" name="组合 5">
            <a:extLst>
              <a:ext uri="{FF2B5EF4-FFF2-40B4-BE49-F238E27FC236}">
                <a16:creationId xmlns:a16="http://schemas.microsoft.com/office/drawing/2014/main" id="{3E4C9E03-9197-4C90-8015-2A714D839251}"/>
              </a:ext>
            </a:extLst>
          </p:cNvPr>
          <p:cNvGrpSpPr/>
          <p:nvPr/>
        </p:nvGrpSpPr>
        <p:grpSpPr>
          <a:xfrm>
            <a:off x="10038207" y="3183389"/>
            <a:ext cx="876850" cy="110431"/>
            <a:chOff x="7325756" y="6126083"/>
            <a:chExt cx="812214" cy="102290"/>
          </a:xfrm>
          <a:solidFill>
            <a:schemeClr val="bg1"/>
          </a:solidFill>
        </p:grpSpPr>
        <p:sp>
          <p:nvSpPr>
            <p:cNvPr id="118" name="椭圆 6">
              <a:extLst>
                <a:ext uri="{FF2B5EF4-FFF2-40B4-BE49-F238E27FC236}">
                  <a16:creationId xmlns:a16="http://schemas.microsoft.com/office/drawing/2014/main" id="{9DE802C4-C259-41AB-AEE8-6183A707E934}"/>
                </a:ext>
              </a:extLst>
            </p:cNvPr>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19" name="椭圆 7">
              <a:extLst>
                <a:ext uri="{FF2B5EF4-FFF2-40B4-BE49-F238E27FC236}">
                  <a16:creationId xmlns:a16="http://schemas.microsoft.com/office/drawing/2014/main" id="{17ADF513-9949-41B3-87E3-1583372798B5}"/>
                </a:ext>
              </a:extLst>
            </p:cNvPr>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0" name="椭圆 8">
              <a:extLst>
                <a:ext uri="{FF2B5EF4-FFF2-40B4-BE49-F238E27FC236}">
                  <a16:creationId xmlns:a16="http://schemas.microsoft.com/office/drawing/2014/main" id="{C1A6999F-0D08-4C60-A15A-16614F5C477B}"/>
                </a:ext>
              </a:extLst>
            </p:cNvPr>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1" name="椭圆 9">
              <a:extLst>
                <a:ext uri="{FF2B5EF4-FFF2-40B4-BE49-F238E27FC236}">
                  <a16:creationId xmlns:a16="http://schemas.microsoft.com/office/drawing/2014/main" id="{6F7FE1F9-17C7-4CC9-8589-2301D44A2F96}"/>
                </a:ext>
              </a:extLst>
            </p:cNvPr>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2" name="椭圆 10">
              <a:extLst>
                <a:ext uri="{FF2B5EF4-FFF2-40B4-BE49-F238E27FC236}">
                  <a16:creationId xmlns:a16="http://schemas.microsoft.com/office/drawing/2014/main" id="{20880250-3E1F-4BD9-8C61-80456C5D689E}"/>
                </a:ext>
              </a:extLst>
            </p:cNvPr>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spTree>
    <p:extLst>
      <p:ext uri="{BB962C8B-B14F-4D97-AF65-F5344CB8AC3E}">
        <p14:creationId xmlns:p14="http://schemas.microsoft.com/office/powerpoint/2010/main" val="303937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8" y="56046"/>
            <a:ext cx="4655067"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Sistem Statistik Nasional</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Dalam Pemenuhan Data Untuk Berbagai Kebutuhan </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sp>
        <p:nvSpPr>
          <p:cNvPr id="63" name="object 3">
            <a:extLst>
              <a:ext uri="{FF2B5EF4-FFF2-40B4-BE49-F238E27FC236}">
                <a16:creationId xmlns:a16="http://schemas.microsoft.com/office/drawing/2014/main" id="{6074BB48-3440-489A-9806-5BEF1D7E7DCE}"/>
              </a:ext>
            </a:extLst>
          </p:cNvPr>
          <p:cNvSpPr/>
          <p:nvPr/>
        </p:nvSpPr>
        <p:spPr>
          <a:xfrm>
            <a:off x="0" y="1228499"/>
            <a:ext cx="12192000" cy="543290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831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a:buNone/>
              </a:pPr>
              <a:r>
                <a:rPr lang="en-US" sz="8800" b="1" i="0" u="none" strike="noStrike" cap="none">
                  <a:solidFill>
                    <a:srgbClr val="005F2E"/>
                  </a:solidFill>
                  <a:latin typeface="Century Gothic"/>
                  <a:ea typeface="Century Gothic"/>
                  <a:cs typeface="Century Gothic"/>
                  <a:sym typeface="Century Gothic"/>
                </a:rPr>
                <a:t>2</a:t>
              </a:r>
              <a:endParaRPr sz="8800" b="1" i="0" u="none" strike="noStrike" cap="none">
                <a:solidFill>
                  <a:srgbClr val="005F2E"/>
                </a:solidFill>
                <a:latin typeface="Century Gothic"/>
                <a:ea typeface="Century Gothic"/>
                <a:cs typeface="Century Gothic"/>
                <a:sym typeface="Century Gothic"/>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348348"/>
            <a:ext cx="6202362" cy="2335984"/>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Penguatan Penyelenggaraan</a:t>
            </a:r>
          </a:p>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Statistik Sektoral</a:t>
            </a:r>
            <a:endParaRP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a:ea typeface="Calibri"/>
                <a:cs typeface="Calibri"/>
                <a:sym typeface="Calibri"/>
              </a:rPr>
              <a:t>Photo by </a:t>
            </a:r>
            <a:r>
              <a:rPr lang="en-US" sz="1200" u="sng">
                <a:solidFill>
                  <a:schemeClr val="accent4"/>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Jason Cooper</a:t>
            </a:r>
            <a:r>
              <a:rPr lang="en-US" sz="1200">
                <a:solidFill>
                  <a:schemeClr val="accent4"/>
                </a:solidFill>
                <a:latin typeface="Calibri"/>
                <a:ea typeface="Calibri"/>
                <a:cs typeface="Calibri"/>
                <a:sym typeface="Calibri"/>
              </a:rPr>
              <a:t> on </a:t>
            </a:r>
            <a:r>
              <a:rPr lang="en-US" sz="1200" u="sng">
                <a:solidFill>
                  <a:schemeClr val="accent4"/>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Unsplash</a:t>
            </a:r>
            <a:r>
              <a:rPr lang="en-US" sz="1200">
                <a:solidFill>
                  <a:schemeClr val="accent4"/>
                </a:solidFill>
                <a:latin typeface="Calibri"/>
                <a:ea typeface="Calibri"/>
                <a:cs typeface="Calibri"/>
                <a:sym typeface="Calibri"/>
              </a:rPr>
              <a:t> </a:t>
            </a:r>
            <a:endParaRPr sz="1200">
              <a:solidFill>
                <a:schemeClr val="accent4"/>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26;p5">
            <a:extLst>
              <a:ext uri="{FF2B5EF4-FFF2-40B4-BE49-F238E27FC236}">
                <a16:creationId xmlns:a16="http://schemas.microsoft.com/office/drawing/2014/main" id="{8390BA2F-E14B-43D9-B0FE-FFFA43D0D4A7}"/>
              </a:ext>
            </a:extLst>
          </p:cNvPr>
          <p:cNvSpPr/>
          <p:nvPr/>
        </p:nvSpPr>
        <p:spPr>
          <a:xfrm>
            <a:off x="6095996" y="2168669"/>
            <a:ext cx="5772759" cy="2975445"/>
          </a:xfrm>
          <a:prstGeom prst="roundRect">
            <a:avLst/>
          </a:prstGeom>
          <a:solidFill>
            <a:schemeClr val="accent6">
              <a:lumMod val="40000"/>
              <a:lumOff val="60000"/>
            </a:schemeClr>
          </a:solidFill>
          <a:ln>
            <a:noFill/>
          </a:ln>
        </p:spPr>
        <p:txBody>
          <a:bodyPr spcFirstLastPara="1" wrap="square" lIns="91425" tIns="91425" rIns="91425" bIns="91425" anchor="ctr" anchorCtr="0">
            <a:noAutofit/>
          </a:bodyPr>
          <a:lstStyle/>
          <a:p>
            <a:pPr algn="ctr" fontAlgn="base">
              <a:lnSpc>
                <a:spcPct val="100000"/>
              </a:lnSpc>
              <a:spcBef>
                <a:spcPct val="0"/>
              </a:spcBef>
              <a:spcAft>
                <a:spcPct val="0"/>
              </a:spcAft>
              <a:buNone/>
            </a:pPr>
            <a:endParaRPr lang="en-US" altLang="zh-CN" sz="2000">
              <a:solidFill>
                <a:srgbClr val="005F2E"/>
              </a:solidFill>
              <a:effectLst>
                <a:outerShdw blurRad="38100" dist="38100" dir="2700000" algn="tl">
                  <a:srgbClr val="000000">
                    <a:alpha val="43137"/>
                  </a:srgbClr>
                </a:outerShdw>
              </a:effectLst>
              <a:latin typeface="Calibri" panose="020F0502020204030204" charset="0"/>
              <a:ea typeface="Microsoft YaHei" panose="020B0503020204020204" pitchFamily="34" charset="-122"/>
              <a:cs typeface="Calibri" panose="020F0502020204030204" charset="0"/>
            </a:endParaRPr>
          </a:p>
        </p:txBody>
      </p:sp>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a:solidFill>
                  <a:prstClr val="white"/>
                </a:solidFill>
                <a:latin typeface="Franklin Gothic Medium Cond" panose="020B0606030402020204" pitchFamily="34" charset="0"/>
              </a:rPr>
              <a:t>Kap</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Penguatan Peran Koordinator Forum Satu Data Kuantan Singingi</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sp>
        <p:nvSpPr>
          <p:cNvPr id="63" name="Rectangle: Rounded Corners 62">
            <a:extLst>
              <a:ext uri="{FF2B5EF4-FFF2-40B4-BE49-F238E27FC236}">
                <a16:creationId xmlns:a16="http://schemas.microsoft.com/office/drawing/2014/main" id="{A9A11861-D7FE-4D62-9561-24F9D6B73C14}"/>
              </a:ext>
            </a:extLst>
          </p:cNvPr>
          <p:cNvSpPr/>
          <p:nvPr/>
        </p:nvSpPr>
        <p:spPr>
          <a:xfrm>
            <a:off x="323244" y="1711120"/>
            <a:ext cx="4648197" cy="373935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Rounded Corners 63">
            <a:extLst>
              <a:ext uri="{FF2B5EF4-FFF2-40B4-BE49-F238E27FC236}">
                <a16:creationId xmlns:a16="http://schemas.microsoft.com/office/drawing/2014/main" id="{796C4075-F365-4E4E-AE99-534C70A90BF4}"/>
              </a:ext>
            </a:extLst>
          </p:cNvPr>
          <p:cNvSpPr/>
          <p:nvPr/>
        </p:nvSpPr>
        <p:spPr>
          <a:xfrm>
            <a:off x="251457" y="1221638"/>
            <a:ext cx="4791772" cy="5247553"/>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66" name="object 6">
            <a:extLst>
              <a:ext uri="{FF2B5EF4-FFF2-40B4-BE49-F238E27FC236}">
                <a16:creationId xmlns:a16="http://schemas.microsoft.com/office/drawing/2014/main" id="{FBF27B07-D2A4-4693-9083-9FE3CD248159}"/>
              </a:ext>
            </a:extLst>
          </p:cNvPr>
          <p:cNvSpPr txBox="1"/>
          <p:nvPr/>
        </p:nvSpPr>
        <p:spPr>
          <a:xfrm>
            <a:off x="326407" y="1228218"/>
            <a:ext cx="4648197"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a:rPr>
              <a:t>Institusi Statistik Sektoral</a:t>
            </a:r>
            <a:endParaRPr lang="en-US" b="1" dirty="0">
              <a:solidFill>
                <a:prstClr val="white"/>
              </a:solidFill>
              <a:cs typeface="Calibri"/>
            </a:endParaRPr>
          </a:p>
        </p:txBody>
      </p:sp>
      <p:grpSp>
        <p:nvGrpSpPr>
          <p:cNvPr id="69" name="Group 68">
            <a:extLst>
              <a:ext uri="{FF2B5EF4-FFF2-40B4-BE49-F238E27FC236}">
                <a16:creationId xmlns:a16="http://schemas.microsoft.com/office/drawing/2014/main" id="{4157666E-584E-4F76-B1FC-F206333B91D5}"/>
              </a:ext>
            </a:extLst>
          </p:cNvPr>
          <p:cNvGrpSpPr/>
          <p:nvPr/>
        </p:nvGrpSpPr>
        <p:grpSpPr>
          <a:xfrm>
            <a:off x="478804" y="4653692"/>
            <a:ext cx="526151" cy="570082"/>
            <a:chOff x="822960" y="3557016"/>
            <a:chExt cx="526288" cy="570230"/>
          </a:xfrm>
        </p:grpSpPr>
        <p:sp>
          <p:nvSpPr>
            <p:cNvPr id="76" name="object 16">
              <a:extLst>
                <a:ext uri="{FF2B5EF4-FFF2-40B4-BE49-F238E27FC236}">
                  <a16:creationId xmlns:a16="http://schemas.microsoft.com/office/drawing/2014/main" id="{588DA49D-DD94-4AFE-9ED7-FE1A721805B4}"/>
                </a:ext>
              </a:extLst>
            </p:cNvPr>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77" name="object 17">
              <a:extLst>
                <a:ext uri="{FF2B5EF4-FFF2-40B4-BE49-F238E27FC236}">
                  <a16:creationId xmlns:a16="http://schemas.microsoft.com/office/drawing/2014/main" id="{644B714D-001C-476E-9A39-4C7C11CE1BE0}"/>
                </a:ext>
              </a:extLst>
            </p:cNvPr>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78" name="Rectangle 77">
            <a:extLst>
              <a:ext uri="{FF2B5EF4-FFF2-40B4-BE49-F238E27FC236}">
                <a16:creationId xmlns:a16="http://schemas.microsoft.com/office/drawing/2014/main" id="{A83D0D2C-185B-44E4-9705-3FF1672CDA2F}"/>
              </a:ext>
            </a:extLst>
          </p:cNvPr>
          <p:cNvSpPr/>
          <p:nvPr/>
        </p:nvSpPr>
        <p:spPr>
          <a:xfrm>
            <a:off x="994631" y="1981268"/>
            <a:ext cx="4056173" cy="615553"/>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Koordinator Forum Data</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Bappeda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79" name="Group 78">
            <a:extLst>
              <a:ext uri="{FF2B5EF4-FFF2-40B4-BE49-F238E27FC236}">
                <a16:creationId xmlns:a16="http://schemas.microsoft.com/office/drawing/2014/main" id="{FF995BDE-3418-42CC-999C-CA9BA7EDB4C3}"/>
              </a:ext>
            </a:extLst>
          </p:cNvPr>
          <p:cNvGrpSpPr/>
          <p:nvPr/>
        </p:nvGrpSpPr>
        <p:grpSpPr>
          <a:xfrm>
            <a:off x="485783" y="2782786"/>
            <a:ext cx="526151" cy="570082"/>
            <a:chOff x="822960" y="1760220"/>
            <a:chExt cx="526288" cy="570230"/>
          </a:xfrm>
        </p:grpSpPr>
        <p:sp>
          <p:nvSpPr>
            <p:cNvPr id="80" name="object 19">
              <a:extLst>
                <a:ext uri="{FF2B5EF4-FFF2-40B4-BE49-F238E27FC236}">
                  <a16:creationId xmlns:a16="http://schemas.microsoft.com/office/drawing/2014/main" id="{CE9B3ED2-0BAD-4CCC-9F97-43B5DF95E18A}"/>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81" name="object 20">
              <a:extLst>
                <a:ext uri="{FF2B5EF4-FFF2-40B4-BE49-F238E27FC236}">
                  <a16:creationId xmlns:a16="http://schemas.microsoft.com/office/drawing/2014/main" id="{EBEF67EE-FAFA-42E4-9595-8BA1B4B631C4}"/>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82" name="Rectangle 81">
            <a:extLst>
              <a:ext uri="{FF2B5EF4-FFF2-40B4-BE49-F238E27FC236}">
                <a16:creationId xmlns:a16="http://schemas.microsoft.com/office/drawing/2014/main" id="{B76C11A6-A991-444E-AE6A-E83696498F6A}"/>
              </a:ext>
            </a:extLst>
          </p:cNvPr>
          <p:cNvSpPr/>
          <p:nvPr/>
        </p:nvSpPr>
        <p:spPr>
          <a:xfrm>
            <a:off x="973612" y="2678273"/>
            <a:ext cx="4073628" cy="861774"/>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Pembina Data</a:t>
            </a:r>
            <a:endParaRPr lang="en-US" b="1" dirty="0">
              <a:latin typeface="Calibri" panose="020F0502020204030204" pitchFamily="34" charset="0"/>
              <a:ea typeface="SimSun" panose="02010600030101010101" pitchFamily="2" charset="-122"/>
              <a:cs typeface="Times New Roman" panose="02020603050405020304" pitchFamily="18" charset="0"/>
            </a:endParaRP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Badan Pusat Statistik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83" name="Rectangle 82">
            <a:extLst>
              <a:ext uri="{FF2B5EF4-FFF2-40B4-BE49-F238E27FC236}">
                <a16:creationId xmlns:a16="http://schemas.microsoft.com/office/drawing/2014/main" id="{B951F4A8-4C18-4705-8CC3-20E83F97CEB3}"/>
              </a:ext>
            </a:extLst>
          </p:cNvPr>
          <p:cNvSpPr/>
          <p:nvPr/>
        </p:nvSpPr>
        <p:spPr>
          <a:xfrm>
            <a:off x="953041" y="3505268"/>
            <a:ext cx="3778316" cy="861774"/>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a:t>
            </a:r>
            <a:endParaRPr lang="en-US" b="1" i="1" dirty="0">
              <a:latin typeface="Calibri" panose="020F0502020204030204" pitchFamily="34" charset="0"/>
              <a:ea typeface="SimSun" panose="02010600030101010101" pitchFamily="2" charset="-122"/>
              <a:cs typeface="Times New Roman" panose="02020603050405020304" pitchFamily="18" charset="0"/>
            </a:endParaRP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Dinas Komunikasi, Informasi, dan Statistik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84" name="Rectangle 83">
            <a:extLst>
              <a:ext uri="{FF2B5EF4-FFF2-40B4-BE49-F238E27FC236}">
                <a16:creationId xmlns:a16="http://schemas.microsoft.com/office/drawing/2014/main" id="{F8CC135E-3C10-4B1E-8AAE-1DE381583B4A}"/>
              </a:ext>
            </a:extLst>
          </p:cNvPr>
          <p:cNvSpPr/>
          <p:nvPr/>
        </p:nvSpPr>
        <p:spPr>
          <a:xfrm>
            <a:off x="994633" y="4561650"/>
            <a:ext cx="3939726" cy="1077218"/>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 Pendukung</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Bertanggung jawab terhadap data yang dihasilkan oleh instansi</a:t>
            </a:r>
          </a:p>
          <a:p>
            <a:pPr algn="just">
              <a:tabLst>
                <a:tab pos="266620" algn="l"/>
              </a:tabLst>
            </a:pP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85" name="Group 84">
            <a:extLst>
              <a:ext uri="{FF2B5EF4-FFF2-40B4-BE49-F238E27FC236}">
                <a16:creationId xmlns:a16="http://schemas.microsoft.com/office/drawing/2014/main" id="{A0B76829-7267-4D65-AC1A-C87ED2654D64}"/>
              </a:ext>
            </a:extLst>
          </p:cNvPr>
          <p:cNvGrpSpPr/>
          <p:nvPr/>
        </p:nvGrpSpPr>
        <p:grpSpPr>
          <a:xfrm>
            <a:off x="478804" y="2041272"/>
            <a:ext cx="526151" cy="570082"/>
            <a:chOff x="822960" y="1760220"/>
            <a:chExt cx="526288" cy="570230"/>
          </a:xfrm>
        </p:grpSpPr>
        <p:sp>
          <p:nvSpPr>
            <p:cNvPr id="86" name="object 19">
              <a:extLst>
                <a:ext uri="{FF2B5EF4-FFF2-40B4-BE49-F238E27FC236}">
                  <a16:creationId xmlns:a16="http://schemas.microsoft.com/office/drawing/2014/main" id="{B1920521-E116-42B8-BCAC-075D358DEDB5}"/>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87" name="object 20">
              <a:extLst>
                <a:ext uri="{FF2B5EF4-FFF2-40B4-BE49-F238E27FC236}">
                  <a16:creationId xmlns:a16="http://schemas.microsoft.com/office/drawing/2014/main" id="{1221D0F9-5B54-44E2-9E75-DDFD3146F531}"/>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grpSp>
        <p:nvGrpSpPr>
          <p:cNvPr id="88" name="Group 87">
            <a:extLst>
              <a:ext uri="{FF2B5EF4-FFF2-40B4-BE49-F238E27FC236}">
                <a16:creationId xmlns:a16="http://schemas.microsoft.com/office/drawing/2014/main" id="{B958398B-D719-4EFC-AEAD-FFA6E8301093}"/>
              </a:ext>
            </a:extLst>
          </p:cNvPr>
          <p:cNvGrpSpPr/>
          <p:nvPr/>
        </p:nvGrpSpPr>
        <p:grpSpPr>
          <a:xfrm>
            <a:off x="480953" y="3653484"/>
            <a:ext cx="526151" cy="570082"/>
            <a:chOff x="822960" y="1760220"/>
            <a:chExt cx="526288" cy="570230"/>
          </a:xfrm>
        </p:grpSpPr>
        <p:sp>
          <p:nvSpPr>
            <p:cNvPr id="89" name="object 19">
              <a:extLst>
                <a:ext uri="{FF2B5EF4-FFF2-40B4-BE49-F238E27FC236}">
                  <a16:creationId xmlns:a16="http://schemas.microsoft.com/office/drawing/2014/main" id="{677396D5-C6EE-4123-90C4-A758D0145293}"/>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90" name="object 20">
              <a:extLst>
                <a:ext uri="{FF2B5EF4-FFF2-40B4-BE49-F238E27FC236}">
                  <a16:creationId xmlns:a16="http://schemas.microsoft.com/office/drawing/2014/main" id="{086CFECF-92B8-4AD2-865D-9A608A8E27B1}"/>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pic>
        <p:nvPicPr>
          <p:cNvPr id="91" name="Picture 90">
            <a:extLst>
              <a:ext uri="{FF2B5EF4-FFF2-40B4-BE49-F238E27FC236}">
                <a16:creationId xmlns:a16="http://schemas.microsoft.com/office/drawing/2014/main" id="{257B7468-8276-4FAF-B8B2-3CBB6536B7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62" y="2168670"/>
            <a:ext cx="347382" cy="347382"/>
          </a:xfrm>
          <a:prstGeom prst="rect">
            <a:avLst/>
          </a:prstGeom>
        </p:spPr>
      </p:pic>
      <p:pic>
        <p:nvPicPr>
          <p:cNvPr id="92" name="Picture 91">
            <a:extLst>
              <a:ext uri="{FF2B5EF4-FFF2-40B4-BE49-F238E27FC236}">
                <a16:creationId xmlns:a16="http://schemas.microsoft.com/office/drawing/2014/main" id="{86F62359-A7E3-461A-AFCA-7FC99A9B06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98" y="3783119"/>
            <a:ext cx="365665" cy="365665"/>
          </a:xfrm>
          <a:prstGeom prst="rect">
            <a:avLst/>
          </a:prstGeom>
        </p:spPr>
      </p:pic>
      <p:pic>
        <p:nvPicPr>
          <p:cNvPr id="93" name="Picture 92">
            <a:extLst>
              <a:ext uri="{FF2B5EF4-FFF2-40B4-BE49-F238E27FC236}">
                <a16:creationId xmlns:a16="http://schemas.microsoft.com/office/drawing/2014/main" id="{161232E7-6256-43E8-9334-9E6D156DF6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10" y="2934989"/>
            <a:ext cx="292532" cy="292532"/>
          </a:xfrm>
          <a:prstGeom prst="rect">
            <a:avLst/>
          </a:prstGeom>
        </p:spPr>
      </p:pic>
      <p:grpSp>
        <p:nvGrpSpPr>
          <p:cNvPr id="94" name="Group 93">
            <a:extLst>
              <a:ext uri="{FF2B5EF4-FFF2-40B4-BE49-F238E27FC236}">
                <a16:creationId xmlns:a16="http://schemas.microsoft.com/office/drawing/2014/main" id="{FA639F14-DE50-4CD4-AEE5-D5B5D95FF9E1}"/>
              </a:ext>
            </a:extLst>
          </p:cNvPr>
          <p:cNvGrpSpPr/>
          <p:nvPr/>
        </p:nvGrpSpPr>
        <p:grpSpPr>
          <a:xfrm>
            <a:off x="516831" y="5562668"/>
            <a:ext cx="526151" cy="570082"/>
            <a:chOff x="822960" y="3557016"/>
            <a:chExt cx="526288" cy="570230"/>
          </a:xfrm>
        </p:grpSpPr>
        <p:sp>
          <p:nvSpPr>
            <p:cNvPr id="95" name="object 16">
              <a:extLst>
                <a:ext uri="{FF2B5EF4-FFF2-40B4-BE49-F238E27FC236}">
                  <a16:creationId xmlns:a16="http://schemas.microsoft.com/office/drawing/2014/main" id="{7DEA248E-4539-49A8-B9E9-D80B84CE7404}"/>
                </a:ext>
              </a:extLst>
            </p:cNvPr>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96" name="object 17">
              <a:extLst>
                <a:ext uri="{FF2B5EF4-FFF2-40B4-BE49-F238E27FC236}">
                  <a16:creationId xmlns:a16="http://schemas.microsoft.com/office/drawing/2014/main" id="{665A7F13-B1B3-4633-ACE8-1A34E0BC2CDD}"/>
                </a:ext>
              </a:extLst>
            </p:cNvPr>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97" name="Rectangle 96">
            <a:extLst>
              <a:ext uri="{FF2B5EF4-FFF2-40B4-BE49-F238E27FC236}">
                <a16:creationId xmlns:a16="http://schemas.microsoft.com/office/drawing/2014/main" id="{746C32AC-4A45-4BF4-A43C-3921EE84D5DF}"/>
              </a:ext>
            </a:extLst>
          </p:cNvPr>
          <p:cNvSpPr/>
          <p:nvPr/>
        </p:nvSpPr>
        <p:spPr>
          <a:xfrm>
            <a:off x="960023" y="5494784"/>
            <a:ext cx="3785981" cy="1077218"/>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Produsen data</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Seluruh bidang/bagian pada setiap instansi/lembaga penghasil data</a:t>
            </a:r>
          </a:p>
          <a:p>
            <a:pPr algn="just">
              <a:tabLst>
                <a:tab pos="266620" algn="l"/>
              </a:tabLst>
            </a:pP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pic>
        <p:nvPicPr>
          <p:cNvPr id="98" name="Picture 97">
            <a:extLst>
              <a:ext uri="{FF2B5EF4-FFF2-40B4-BE49-F238E27FC236}">
                <a16:creationId xmlns:a16="http://schemas.microsoft.com/office/drawing/2014/main" id="{03C1E0D3-BF6A-4821-8E2A-CB4610FC2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620" y="5687311"/>
            <a:ext cx="319957" cy="319957"/>
          </a:xfrm>
          <a:prstGeom prst="rect">
            <a:avLst/>
          </a:prstGeom>
        </p:spPr>
      </p:pic>
      <p:pic>
        <p:nvPicPr>
          <p:cNvPr id="99" name="Picture 98">
            <a:extLst>
              <a:ext uri="{FF2B5EF4-FFF2-40B4-BE49-F238E27FC236}">
                <a16:creationId xmlns:a16="http://schemas.microsoft.com/office/drawing/2014/main" id="{14EAB0C9-4B51-4F6A-8866-DC11D8397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94" y="4780168"/>
            <a:ext cx="365665" cy="365665"/>
          </a:xfrm>
          <a:prstGeom prst="rect">
            <a:avLst/>
          </a:prstGeom>
        </p:spPr>
      </p:pic>
      <p:sp>
        <p:nvSpPr>
          <p:cNvPr id="100" name="Arrow: Right 99">
            <a:extLst>
              <a:ext uri="{FF2B5EF4-FFF2-40B4-BE49-F238E27FC236}">
                <a16:creationId xmlns:a16="http://schemas.microsoft.com/office/drawing/2014/main" id="{A3E29577-6EF6-4F3A-BE63-C1A9A4CC5C19}"/>
              </a:ext>
            </a:extLst>
          </p:cNvPr>
          <p:cNvSpPr/>
          <p:nvPr/>
        </p:nvSpPr>
        <p:spPr>
          <a:xfrm>
            <a:off x="5200938" y="2620676"/>
            <a:ext cx="474234" cy="174636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2" name="Rectangle 101">
            <a:extLst>
              <a:ext uri="{FF2B5EF4-FFF2-40B4-BE49-F238E27FC236}">
                <a16:creationId xmlns:a16="http://schemas.microsoft.com/office/drawing/2014/main" id="{D67CC50D-CE31-4346-900A-1B9D1B6CC283}"/>
              </a:ext>
            </a:extLst>
          </p:cNvPr>
          <p:cNvSpPr/>
          <p:nvPr/>
        </p:nvSpPr>
        <p:spPr>
          <a:xfrm>
            <a:off x="6324416" y="3684957"/>
            <a:ext cx="5380886" cy="830997"/>
          </a:xfrm>
          <a:prstGeom prst="rect">
            <a:avLst/>
          </a:prstGeom>
        </p:spPr>
        <p:txBody>
          <a:bodyPr wrap="square">
            <a:spAutoFit/>
          </a:bodyPr>
          <a:lstStyle/>
          <a:p>
            <a:pPr marL="285750" indent="-285750" algn="just">
              <a:buFont typeface="Wingdings" panose="05000000000000000000" pitchFamily="2" charset="2"/>
              <a:buChar char="q"/>
              <a:tabLst>
                <a:tab pos="266620" algn="l"/>
              </a:tabLst>
            </a:pPr>
            <a:r>
              <a:rPr lang="en-US" sz="1600" b="1">
                <a:latin typeface="Calibri" panose="020F0502020204030204" pitchFamily="34" charset="0"/>
                <a:ea typeface="SimSun" panose="02010600030101010101" pitchFamily="2" charset="-122"/>
                <a:cs typeface="Times New Roman" panose="02020603050405020304" pitchFamily="18" charset="0"/>
              </a:rPr>
              <a:t>Penetapan Daftar Data Prioritas </a:t>
            </a:r>
            <a:r>
              <a:rPr lang="en-US" sz="1600">
                <a:latin typeface="Calibri" panose="020F0502020204030204" pitchFamily="34" charset="0"/>
                <a:ea typeface="SimSun" panose="02010600030101010101" pitchFamily="2" charset="-122"/>
                <a:cs typeface="Times New Roman" panose="02020603050405020304" pitchFamily="18" charset="0"/>
              </a:rPr>
              <a:t>(Data RPJMD dan lainnya)</a:t>
            </a:r>
          </a:p>
          <a:p>
            <a:pPr marL="285750" indent="-285750" algn="just">
              <a:buFont typeface="Wingdings" panose="05000000000000000000" pitchFamily="2" charset="2"/>
              <a:buChar char="q"/>
              <a:tabLst>
                <a:tab pos="266620" algn="l"/>
              </a:tabLst>
            </a:pPr>
            <a:r>
              <a:rPr lang="en-US" sz="1600" b="1">
                <a:latin typeface="Calibri" panose="020F0502020204030204" pitchFamily="34" charset="0"/>
                <a:ea typeface="SimSun" panose="02010600030101010101" pitchFamily="2" charset="-122"/>
                <a:cs typeface="Times New Roman" panose="02020603050405020304" pitchFamily="18" charset="0"/>
              </a:rPr>
              <a:t>Penetapan rencana aksi Satu Data</a:t>
            </a:r>
          </a:p>
          <a:p>
            <a:pPr marL="285750" indent="-285750" algn="just">
              <a:buFont typeface="Wingdings" panose="05000000000000000000" pitchFamily="2" charset="2"/>
              <a:buChar char="q"/>
              <a:tabLst>
                <a:tab pos="266620" algn="l"/>
              </a:tabLst>
            </a:pPr>
            <a:r>
              <a:rPr lang="en-US" sz="1600" b="1">
                <a:latin typeface="Calibri" panose="020F0502020204030204" pitchFamily="34" charset="0"/>
                <a:ea typeface="SimSun" panose="02010600030101010101" pitchFamily="2" charset="-122"/>
                <a:cs typeface="Times New Roman" panose="02020603050405020304" pitchFamily="18" charset="0"/>
              </a:rPr>
              <a:t>Pembahasan permasalahan penyelenggaraan satu data</a:t>
            </a:r>
            <a:endParaRPr lang="en-US" sz="16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105" name="Rectangle: Rounded Corners 104">
            <a:extLst>
              <a:ext uri="{FF2B5EF4-FFF2-40B4-BE49-F238E27FC236}">
                <a16:creationId xmlns:a16="http://schemas.microsoft.com/office/drawing/2014/main" id="{3C92DE88-8F0F-4A57-87FE-1C48582FD379}"/>
              </a:ext>
            </a:extLst>
          </p:cNvPr>
          <p:cNvSpPr/>
          <p:nvPr/>
        </p:nvSpPr>
        <p:spPr>
          <a:xfrm>
            <a:off x="6127391" y="3580773"/>
            <a:ext cx="5577911" cy="1300251"/>
          </a:xfrm>
          <a:prstGeom prst="roundRect">
            <a:avLst/>
          </a:prstGeom>
          <a:noFill/>
          <a:ln w="9525">
            <a:solidFill>
              <a:schemeClr val="accent6">
                <a:lumMod val="5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4" name="object 6">
            <a:extLst>
              <a:ext uri="{FF2B5EF4-FFF2-40B4-BE49-F238E27FC236}">
                <a16:creationId xmlns:a16="http://schemas.microsoft.com/office/drawing/2014/main" id="{0AE43412-B307-47CE-AF6A-CA2118CD6307}"/>
              </a:ext>
            </a:extLst>
          </p:cNvPr>
          <p:cNvSpPr txBox="1"/>
          <p:nvPr/>
        </p:nvSpPr>
        <p:spPr>
          <a:xfrm>
            <a:off x="6570410" y="2021296"/>
            <a:ext cx="478339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a:rPr>
              <a:t>Forum Satu Data Kuantan Singingi</a:t>
            </a:r>
            <a:endParaRPr lang="en-US" b="1" dirty="0">
              <a:solidFill>
                <a:prstClr val="white"/>
              </a:solidFill>
              <a:cs typeface="Calibri"/>
            </a:endParaRPr>
          </a:p>
        </p:txBody>
      </p:sp>
      <p:sp>
        <p:nvSpPr>
          <p:cNvPr id="2" name="Rectangle 1">
            <a:extLst>
              <a:ext uri="{FF2B5EF4-FFF2-40B4-BE49-F238E27FC236}">
                <a16:creationId xmlns:a16="http://schemas.microsoft.com/office/drawing/2014/main" id="{8F223ADB-6637-48A1-A9DD-AF9DC8BBBEE3}"/>
              </a:ext>
            </a:extLst>
          </p:cNvPr>
          <p:cNvSpPr/>
          <p:nvPr/>
        </p:nvSpPr>
        <p:spPr>
          <a:xfrm>
            <a:off x="6247130" y="2671352"/>
            <a:ext cx="5338432" cy="646331"/>
          </a:xfrm>
          <a:prstGeom prst="rect">
            <a:avLst/>
          </a:prstGeom>
        </p:spPr>
        <p:txBody>
          <a:bodyPr wrap="square">
            <a:spAutoFit/>
          </a:bodyPr>
          <a:lstStyle/>
          <a:p>
            <a:pPr algn="just">
              <a:tabLst>
                <a:tab pos="266620" algn="l"/>
              </a:tabLst>
            </a:pPr>
            <a:r>
              <a:rPr lang="en-US" i="1">
                <a:latin typeface="Calibri" panose="020F0502020204030204" pitchFamily="34" charset="0"/>
                <a:ea typeface="SimSun" panose="02010600030101010101" pitchFamily="2" charset="-122"/>
                <a:cs typeface="Times New Roman" panose="02020603050405020304" pitchFamily="18" charset="0"/>
              </a:rPr>
              <a:t>Dikoordinasikan oleh Bappeda melakukan komunikasi dan koordinasi mengenai:</a:t>
            </a:r>
          </a:p>
        </p:txBody>
      </p:sp>
    </p:spTree>
    <p:extLst>
      <p:ext uri="{BB962C8B-B14F-4D97-AF65-F5344CB8AC3E}">
        <p14:creationId xmlns:p14="http://schemas.microsoft.com/office/powerpoint/2010/main" val="210608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a:solidFill>
                  <a:prstClr val="white"/>
                </a:solidFill>
                <a:latin typeface="Franklin Gothic Medium Cond" panose="020B0606030402020204" pitchFamily="34" charset="0"/>
              </a:rPr>
              <a:t>Kap</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Optimalisasi Fungsi BPS Sebagai Pembina Data Statistik</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sp>
        <p:nvSpPr>
          <p:cNvPr id="63" name="Rectangle: Rounded Corners 62">
            <a:extLst>
              <a:ext uri="{FF2B5EF4-FFF2-40B4-BE49-F238E27FC236}">
                <a16:creationId xmlns:a16="http://schemas.microsoft.com/office/drawing/2014/main" id="{A9A11861-D7FE-4D62-9561-24F9D6B73C14}"/>
              </a:ext>
            </a:extLst>
          </p:cNvPr>
          <p:cNvSpPr/>
          <p:nvPr/>
        </p:nvSpPr>
        <p:spPr>
          <a:xfrm>
            <a:off x="323244" y="2598960"/>
            <a:ext cx="4648197" cy="79786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Rounded Corners 63">
            <a:extLst>
              <a:ext uri="{FF2B5EF4-FFF2-40B4-BE49-F238E27FC236}">
                <a16:creationId xmlns:a16="http://schemas.microsoft.com/office/drawing/2014/main" id="{796C4075-F365-4E4E-AE99-534C70A90BF4}"/>
              </a:ext>
            </a:extLst>
          </p:cNvPr>
          <p:cNvSpPr/>
          <p:nvPr/>
        </p:nvSpPr>
        <p:spPr>
          <a:xfrm>
            <a:off x="251457" y="1221638"/>
            <a:ext cx="4791772" cy="5247553"/>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66" name="object 6">
            <a:extLst>
              <a:ext uri="{FF2B5EF4-FFF2-40B4-BE49-F238E27FC236}">
                <a16:creationId xmlns:a16="http://schemas.microsoft.com/office/drawing/2014/main" id="{FBF27B07-D2A4-4693-9083-9FE3CD248159}"/>
              </a:ext>
            </a:extLst>
          </p:cNvPr>
          <p:cNvSpPr txBox="1"/>
          <p:nvPr/>
        </p:nvSpPr>
        <p:spPr>
          <a:xfrm>
            <a:off x="326407" y="1228218"/>
            <a:ext cx="4648197"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a:rPr>
              <a:t>Institusi Statistik</a:t>
            </a:r>
            <a:endParaRPr lang="en-US" b="1" dirty="0">
              <a:solidFill>
                <a:prstClr val="white"/>
              </a:solidFill>
              <a:cs typeface="Calibri"/>
            </a:endParaRPr>
          </a:p>
        </p:txBody>
      </p:sp>
      <p:grpSp>
        <p:nvGrpSpPr>
          <p:cNvPr id="69" name="Group 68">
            <a:extLst>
              <a:ext uri="{FF2B5EF4-FFF2-40B4-BE49-F238E27FC236}">
                <a16:creationId xmlns:a16="http://schemas.microsoft.com/office/drawing/2014/main" id="{4157666E-584E-4F76-B1FC-F206333B91D5}"/>
              </a:ext>
            </a:extLst>
          </p:cNvPr>
          <p:cNvGrpSpPr/>
          <p:nvPr/>
        </p:nvGrpSpPr>
        <p:grpSpPr>
          <a:xfrm>
            <a:off x="478804" y="4653692"/>
            <a:ext cx="526151" cy="570082"/>
            <a:chOff x="822960" y="3557016"/>
            <a:chExt cx="526288" cy="570230"/>
          </a:xfrm>
        </p:grpSpPr>
        <p:sp>
          <p:nvSpPr>
            <p:cNvPr id="76" name="object 16">
              <a:extLst>
                <a:ext uri="{FF2B5EF4-FFF2-40B4-BE49-F238E27FC236}">
                  <a16:creationId xmlns:a16="http://schemas.microsoft.com/office/drawing/2014/main" id="{588DA49D-DD94-4AFE-9ED7-FE1A721805B4}"/>
                </a:ext>
              </a:extLst>
            </p:cNvPr>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77" name="object 17">
              <a:extLst>
                <a:ext uri="{FF2B5EF4-FFF2-40B4-BE49-F238E27FC236}">
                  <a16:creationId xmlns:a16="http://schemas.microsoft.com/office/drawing/2014/main" id="{644B714D-001C-476E-9A39-4C7C11CE1BE0}"/>
                </a:ext>
              </a:extLst>
            </p:cNvPr>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78" name="Rectangle 77">
            <a:extLst>
              <a:ext uri="{FF2B5EF4-FFF2-40B4-BE49-F238E27FC236}">
                <a16:creationId xmlns:a16="http://schemas.microsoft.com/office/drawing/2014/main" id="{A83D0D2C-185B-44E4-9705-3FF1672CDA2F}"/>
              </a:ext>
            </a:extLst>
          </p:cNvPr>
          <p:cNvSpPr/>
          <p:nvPr/>
        </p:nvSpPr>
        <p:spPr>
          <a:xfrm>
            <a:off x="994631" y="1981268"/>
            <a:ext cx="4056173" cy="615553"/>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Koordinator Forum Data</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Bappeda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79" name="Group 78">
            <a:extLst>
              <a:ext uri="{FF2B5EF4-FFF2-40B4-BE49-F238E27FC236}">
                <a16:creationId xmlns:a16="http://schemas.microsoft.com/office/drawing/2014/main" id="{FF995BDE-3418-42CC-999C-CA9BA7EDB4C3}"/>
              </a:ext>
            </a:extLst>
          </p:cNvPr>
          <p:cNvGrpSpPr/>
          <p:nvPr/>
        </p:nvGrpSpPr>
        <p:grpSpPr>
          <a:xfrm>
            <a:off x="485783" y="2782786"/>
            <a:ext cx="526151" cy="570082"/>
            <a:chOff x="822960" y="1760220"/>
            <a:chExt cx="526288" cy="570230"/>
          </a:xfrm>
        </p:grpSpPr>
        <p:sp>
          <p:nvSpPr>
            <p:cNvPr id="80" name="object 19">
              <a:extLst>
                <a:ext uri="{FF2B5EF4-FFF2-40B4-BE49-F238E27FC236}">
                  <a16:creationId xmlns:a16="http://schemas.microsoft.com/office/drawing/2014/main" id="{CE9B3ED2-0BAD-4CCC-9F97-43B5DF95E18A}"/>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81" name="object 20">
              <a:extLst>
                <a:ext uri="{FF2B5EF4-FFF2-40B4-BE49-F238E27FC236}">
                  <a16:creationId xmlns:a16="http://schemas.microsoft.com/office/drawing/2014/main" id="{EBEF67EE-FAFA-42E4-9595-8BA1B4B631C4}"/>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82" name="Rectangle 81">
            <a:extLst>
              <a:ext uri="{FF2B5EF4-FFF2-40B4-BE49-F238E27FC236}">
                <a16:creationId xmlns:a16="http://schemas.microsoft.com/office/drawing/2014/main" id="{B76C11A6-A991-444E-AE6A-E83696498F6A}"/>
              </a:ext>
            </a:extLst>
          </p:cNvPr>
          <p:cNvSpPr/>
          <p:nvPr/>
        </p:nvSpPr>
        <p:spPr>
          <a:xfrm>
            <a:off x="973612" y="2678273"/>
            <a:ext cx="4073628" cy="861774"/>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Pembina Data</a:t>
            </a:r>
            <a:endParaRPr lang="en-US" b="1" dirty="0">
              <a:latin typeface="Calibri" panose="020F0502020204030204" pitchFamily="34" charset="0"/>
              <a:ea typeface="SimSun" panose="02010600030101010101" pitchFamily="2" charset="-122"/>
              <a:cs typeface="Times New Roman" panose="02020603050405020304" pitchFamily="18" charset="0"/>
            </a:endParaRP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Badan Pusat Statistik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83" name="Rectangle 82">
            <a:extLst>
              <a:ext uri="{FF2B5EF4-FFF2-40B4-BE49-F238E27FC236}">
                <a16:creationId xmlns:a16="http://schemas.microsoft.com/office/drawing/2014/main" id="{B951F4A8-4C18-4705-8CC3-20E83F97CEB3}"/>
              </a:ext>
            </a:extLst>
          </p:cNvPr>
          <p:cNvSpPr/>
          <p:nvPr/>
        </p:nvSpPr>
        <p:spPr>
          <a:xfrm>
            <a:off x="953041" y="3505268"/>
            <a:ext cx="3778316" cy="861774"/>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a:t>
            </a:r>
            <a:endParaRPr lang="en-US" b="1" i="1" dirty="0">
              <a:latin typeface="Calibri" panose="020F0502020204030204" pitchFamily="34" charset="0"/>
              <a:ea typeface="SimSun" panose="02010600030101010101" pitchFamily="2" charset="-122"/>
              <a:cs typeface="Times New Roman" panose="02020603050405020304" pitchFamily="18" charset="0"/>
            </a:endParaRP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Dinas Komunikasi, Informasi, dan Statistik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84" name="Rectangle 83">
            <a:extLst>
              <a:ext uri="{FF2B5EF4-FFF2-40B4-BE49-F238E27FC236}">
                <a16:creationId xmlns:a16="http://schemas.microsoft.com/office/drawing/2014/main" id="{F8CC135E-3C10-4B1E-8AAE-1DE381583B4A}"/>
              </a:ext>
            </a:extLst>
          </p:cNvPr>
          <p:cNvSpPr/>
          <p:nvPr/>
        </p:nvSpPr>
        <p:spPr>
          <a:xfrm>
            <a:off x="994633" y="4561650"/>
            <a:ext cx="3939726" cy="1077218"/>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 Pendukung</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Sekretaris dinas/instansi: bertanggung jawab terhadap data yang dihasilkan oleh instansi</a:t>
            </a:r>
          </a:p>
          <a:p>
            <a:pPr algn="just">
              <a:tabLst>
                <a:tab pos="266620" algn="l"/>
              </a:tabLst>
            </a:pP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grpSp>
        <p:nvGrpSpPr>
          <p:cNvPr id="85" name="Group 84">
            <a:extLst>
              <a:ext uri="{FF2B5EF4-FFF2-40B4-BE49-F238E27FC236}">
                <a16:creationId xmlns:a16="http://schemas.microsoft.com/office/drawing/2014/main" id="{A0B76829-7267-4D65-AC1A-C87ED2654D64}"/>
              </a:ext>
            </a:extLst>
          </p:cNvPr>
          <p:cNvGrpSpPr/>
          <p:nvPr/>
        </p:nvGrpSpPr>
        <p:grpSpPr>
          <a:xfrm>
            <a:off x="478804" y="2041272"/>
            <a:ext cx="526151" cy="570082"/>
            <a:chOff x="822960" y="1760220"/>
            <a:chExt cx="526288" cy="570230"/>
          </a:xfrm>
        </p:grpSpPr>
        <p:sp>
          <p:nvSpPr>
            <p:cNvPr id="86" name="object 19">
              <a:extLst>
                <a:ext uri="{FF2B5EF4-FFF2-40B4-BE49-F238E27FC236}">
                  <a16:creationId xmlns:a16="http://schemas.microsoft.com/office/drawing/2014/main" id="{B1920521-E116-42B8-BCAC-075D358DEDB5}"/>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87" name="object 20">
              <a:extLst>
                <a:ext uri="{FF2B5EF4-FFF2-40B4-BE49-F238E27FC236}">
                  <a16:creationId xmlns:a16="http://schemas.microsoft.com/office/drawing/2014/main" id="{1221D0F9-5B54-44E2-9E75-DDFD3146F531}"/>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grpSp>
        <p:nvGrpSpPr>
          <p:cNvPr id="88" name="Group 87">
            <a:extLst>
              <a:ext uri="{FF2B5EF4-FFF2-40B4-BE49-F238E27FC236}">
                <a16:creationId xmlns:a16="http://schemas.microsoft.com/office/drawing/2014/main" id="{B958398B-D719-4EFC-AEAD-FFA6E8301093}"/>
              </a:ext>
            </a:extLst>
          </p:cNvPr>
          <p:cNvGrpSpPr/>
          <p:nvPr/>
        </p:nvGrpSpPr>
        <p:grpSpPr>
          <a:xfrm>
            <a:off x="480953" y="3653484"/>
            <a:ext cx="526151" cy="570082"/>
            <a:chOff x="822960" y="1760220"/>
            <a:chExt cx="526288" cy="570230"/>
          </a:xfrm>
        </p:grpSpPr>
        <p:sp>
          <p:nvSpPr>
            <p:cNvPr id="89" name="object 19">
              <a:extLst>
                <a:ext uri="{FF2B5EF4-FFF2-40B4-BE49-F238E27FC236}">
                  <a16:creationId xmlns:a16="http://schemas.microsoft.com/office/drawing/2014/main" id="{677396D5-C6EE-4123-90C4-A758D0145293}"/>
                </a:ext>
              </a:extLst>
            </p:cNvPr>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90" name="object 20">
              <a:extLst>
                <a:ext uri="{FF2B5EF4-FFF2-40B4-BE49-F238E27FC236}">
                  <a16:creationId xmlns:a16="http://schemas.microsoft.com/office/drawing/2014/main" id="{086CFECF-92B8-4AD2-865D-9A608A8E27B1}"/>
                </a:ext>
              </a:extLst>
            </p:cNvPr>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pic>
        <p:nvPicPr>
          <p:cNvPr id="91" name="Picture 90">
            <a:extLst>
              <a:ext uri="{FF2B5EF4-FFF2-40B4-BE49-F238E27FC236}">
                <a16:creationId xmlns:a16="http://schemas.microsoft.com/office/drawing/2014/main" id="{257B7468-8276-4FAF-B8B2-3CBB6536B7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62" y="2168670"/>
            <a:ext cx="347382" cy="347382"/>
          </a:xfrm>
          <a:prstGeom prst="rect">
            <a:avLst/>
          </a:prstGeom>
        </p:spPr>
      </p:pic>
      <p:pic>
        <p:nvPicPr>
          <p:cNvPr id="92" name="Picture 91">
            <a:extLst>
              <a:ext uri="{FF2B5EF4-FFF2-40B4-BE49-F238E27FC236}">
                <a16:creationId xmlns:a16="http://schemas.microsoft.com/office/drawing/2014/main" id="{86F62359-A7E3-461A-AFCA-7FC99A9B06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98" y="3783119"/>
            <a:ext cx="365665" cy="365665"/>
          </a:xfrm>
          <a:prstGeom prst="rect">
            <a:avLst/>
          </a:prstGeom>
        </p:spPr>
      </p:pic>
      <p:pic>
        <p:nvPicPr>
          <p:cNvPr id="93" name="Picture 92">
            <a:extLst>
              <a:ext uri="{FF2B5EF4-FFF2-40B4-BE49-F238E27FC236}">
                <a16:creationId xmlns:a16="http://schemas.microsoft.com/office/drawing/2014/main" id="{161232E7-6256-43E8-9334-9E6D156DF6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10" y="2934989"/>
            <a:ext cx="292532" cy="292532"/>
          </a:xfrm>
          <a:prstGeom prst="rect">
            <a:avLst/>
          </a:prstGeom>
        </p:spPr>
      </p:pic>
      <p:grpSp>
        <p:nvGrpSpPr>
          <p:cNvPr id="94" name="Group 93">
            <a:extLst>
              <a:ext uri="{FF2B5EF4-FFF2-40B4-BE49-F238E27FC236}">
                <a16:creationId xmlns:a16="http://schemas.microsoft.com/office/drawing/2014/main" id="{FA639F14-DE50-4CD4-AEE5-D5B5D95FF9E1}"/>
              </a:ext>
            </a:extLst>
          </p:cNvPr>
          <p:cNvGrpSpPr/>
          <p:nvPr/>
        </p:nvGrpSpPr>
        <p:grpSpPr>
          <a:xfrm>
            <a:off x="516831" y="5562668"/>
            <a:ext cx="526151" cy="570082"/>
            <a:chOff x="822960" y="3557016"/>
            <a:chExt cx="526288" cy="570230"/>
          </a:xfrm>
        </p:grpSpPr>
        <p:sp>
          <p:nvSpPr>
            <p:cNvPr id="95" name="object 16">
              <a:extLst>
                <a:ext uri="{FF2B5EF4-FFF2-40B4-BE49-F238E27FC236}">
                  <a16:creationId xmlns:a16="http://schemas.microsoft.com/office/drawing/2014/main" id="{7DEA248E-4539-49A8-B9E9-D80B84CE7404}"/>
                </a:ext>
              </a:extLst>
            </p:cNvPr>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96" name="object 17">
              <a:extLst>
                <a:ext uri="{FF2B5EF4-FFF2-40B4-BE49-F238E27FC236}">
                  <a16:creationId xmlns:a16="http://schemas.microsoft.com/office/drawing/2014/main" id="{665A7F13-B1B3-4633-ACE8-1A34E0BC2CDD}"/>
                </a:ext>
              </a:extLst>
            </p:cNvPr>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pic>
        <p:nvPicPr>
          <p:cNvPr id="98" name="Picture 97">
            <a:extLst>
              <a:ext uri="{FF2B5EF4-FFF2-40B4-BE49-F238E27FC236}">
                <a16:creationId xmlns:a16="http://schemas.microsoft.com/office/drawing/2014/main" id="{03C1E0D3-BF6A-4821-8E2A-CB4610FC2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620" y="5687311"/>
            <a:ext cx="319957" cy="319957"/>
          </a:xfrm>
          <a:prstGeom prst="rect">
            <a:avLst/>
          </a:prstGeom>
        </p:spPr>
      </p:pic>
      <p:pic>
        <p:nvPicPr>
          <p:cNvPr id="99" name="Picture 98">
            <a:extLst>
              <a:ext uri="{FF2B5EF4-FFF2-40B4-BE49-F238E27FC236}">
                <a16:creationId xmlns:a16="http://schemas.microsoft.com/office/drawing/2014/main" id="{14EAB0C9-4B51-4F6A-8866-DC11D8397D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94" y="4780168"/>
            <a:ext cx="365665" cy="365665"/>
          </a:xfrm>
          <a:prstGeom prst="rect">
            <a:avLst/>
          </a:prstGeom>
        </p:spPr>
      </p:pic>
      <p:sp>
        <p:nvSpPr>
          <p:cNvPr id="100" name="Arrow: Right 99">
            <a:extLst>
              <a:ext uri="{FF2B5EF4-FFF2-40B4-BE49-F238E27FC236}">
                <a16:creationId xmlns:a16="http://schemas.microsoft.com/office/drawing/2014/main" id="{A3E29577-6EF6-4F3A-BE63-C1A9A4CC5C19}"/>
              </a:ext>
            </a:extLst>
          </p:cNvPr>
          <p:cNvSpPr/>
          <p:nvPr/>
        </p:nvSpPr>
        <p:spPr>
          <a:xfrm>
            <a:off x="5270576" y="2192294"/>
            <a:ext cx="474234" cy="174636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5" name="Rectangle: Rounded Corners 104">
            <a:extLst>
              <a:ext uri="{FF2B5EF4-FFF2-40B4-BE49-F238E27FC236}">
                <a16:creationId xmlns:a16="http://schemas.microsoft.com/office/drawing/2014/main" id="{3C92DE88-8F0F-4A57-87FE-1C48582FD379}"/>
              </a:ext>
            </a:extLst>
          </p:cNvPr>
          <p:cNvSpPr/>
          <p:nvPr/>
        </p:nvSpPr>
        <p:spPr>
          <a:xfrm>
            <a:off x="6168956" y="3830155"/>
            <a:ext cx="5734804" cy="1440655"/>
          </a:xfrm>
          <a:prstGeom prst="roundRect">
            <a:avLst/>
          </a:prstGeom>
          <a:noFill/>
          <a:ln w="9525">
            <a:solidFill>
              <a:schemeClr val="accent6">
                <a:lumMod val="5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grpSp>
        <p:nvGrpSpPr>
          <p:cNvPr id="52" name="Group 51">
            <a:extLst>
              <a:ext uri="{FF2B5EF4-FFF2-40B4-BE49-F238E27FC236}">
                <a16:creationId xmlns:a16="http://schemas.microsoft.com/office/drawing/2014/main" id="{4CAEA94B-6916-48C6-8DB5-866A621ED139}"/>
              </a:ext>
            </a:extLst>
          </p:cNvPr>
          <p:cNvGrpSpPr/>
          <p:nvPr/>
        </p:nvGrpSpPr>
        <p:grpSpPr>
          <a:xfrm>
            <a:off x="536223" y="5557126"/>
            <a:ext cx="526151" cy="570082"/>
            <a:chOff x="822960" y="3557016"/>
            <a:chExt cx="526288" cy="570230"/>
          </a:xfrm>
        </p:grpSpPr>
        <p:sp>
          <p:nvSpPr>
            <p:cNvPr id="53" name="object 16">
              <a:extLst>
                <a:ext uri="{FF2B5EF4-FFF2-40B4-BE49-F238E27FC236}">
                  <a16:creationId xmlns:a16="http://schemas.microsoft.com/office/drawing/2014/main" id="{9E1F4E61-2D65-46DB-932F-9B49E2BD69C7}"/>
                </a:ext>
              </a:extLst>
            </p:cNvPr>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799"/>
            </a:p>
          </p:txBody>
        </p:sp>
        <p:sp>
          <p:nvSpPr>
            <p:cNvPr id="54" name="object 17">
              <a:extLst>
                <a:ext uri="{FF2B5EF4-FFF2-40B4-BE49-F238E27FC236}">
                  <a16:creationId xmlns:a16="http://schemas.microsoft.com/office/drawing/2014/main" id="{FD62E3B2-11E8-48FD-AEDD-09182D535007}"/>
                </a:ext>
              </a:extLst>
            </p:cNvPr>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799"/>
            </a:p>
          </p:txBody>
        </p:sp>
      </p:grpSp>
      <p:sp>
        <p:nvSpPr>
          <p:cNvPr id="55" name="Rectangle 54">
            <a:extLst>
              <a:ext uri="{FF2B5EF4-FFF2-40B4-BE49-F238E27FC236}">
                <a16:creationId xmlns:a16="http://schemas.microsoft.com/office/drawing/2014/main" id="{1957100C-1F98-4A95-A375-D20875192853}"/>
              </a:ext>
            </a:extLst>
          </p:cNvPr>
          <p:cNvSpPr/>
          <p:nvPr/>
        </p:nvSpPr>
        <p:spPr>
          <a:xfrm>
            <a:off x="979415" y="5489242"/>
            <a:ext cx="3785981" cy="1077218"/>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Produsen data</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Seluruh bidang/bagian pada setiap instansi/lembaga penghasil data</a:t>
            </a:r>
          </a:p>
          <a:p>
            <a:pPr algn="just">
              <a:tabLst>
                <a:tab pos="266620" algn="l"/>
              </a:tabLst>
            </a:pP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pic>
        <p:nvPicPr>
          <p:cNvPr id="56" name="Picture 55">
            <a:extLst>
              <a:ext uri="{FF2B5EF4-FFF2-40B4-BE49-F238E27FC236}">
                <a16:creationId xmlns:a16="http://schemas.microsoft.com/office/drawing/2014/main" id="{4C5FB0E4-130A-4098-85EA-C6DD3B9215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012" y="5681769"/>
            <a:ext cx="319957" cy="319957"/>
          </a:xfrm>
          <a:prstGeom prst="rect">
            <a:avLst/>
          </a:prstGeom>
        </p:spPr>
      </p:pic>
      <p:pic>
        <p:nvPicPr>
          <p:cNvPr id="2" name="Picture 1">
            <a:extLst>
              <a:ext uri="{FF2B5EF4-FFF2-40B4-BE49-F238E27FC236}">
                <a16:creationId xmlns:a16="http://schemas.microsoft.com/office/drawing/2014/main" id="{92229E16-A7E4-4721-8EF8-515E89A1BA62}"/>
              </a:ext>
            </a:extLst>
          </p:cNvPr>
          <p:cNvPicPr>
            <a:picLocks noChangeAspect="1"/>
          </p:cNvPicPr>
          <p:nvPr/>
        </p:nvPicPr>
        <p:blipFill>
          <a:blip r:embed="rId8"/>
          <a:stretch>
            <a:fillRect/>
          </a:stretch>
        </p:blipFill>
        <p:spPr>
          <a:xfrm>
            <a:off x="6168956" y="1859242"/>
            <a:ext cx="5699800" cy="1685046"/>
          </a:xfrm>
          <a:prstGeom prst="rect">
            <a:avLst/>
          </a:prstGeom>
        </p:spPr>
      </p:pic>
      <p:sp>
        <p:nvSpPr>
          <p:cNvPr id="58" name="Rectangle 57">
            <a:extLst>
              <a:ext uri="{FF2B5EF4-FFF2-40B4-BE49-F238E27FC236}">
                <a16:creationId xmlns:a16="http://schemas.microsoft.com/office/drawing/2014/main" id="{5C7EEA3D-EC5F-42AE-A7BD-7239527CBF1D}"/>
              </a:ext>
            </a:extLst>
          </p:cNvPr>
          <p:cNvSpPr/>
          <p:nvPr/>
        </p:nvSpPr>
        <p:spPr>
          <a:xfrm>
            <a:off x="6289024" y="3889594"/>
            <a:ext cx="5380886" cy="1323439"/>
          </a:xfrm>
          <a:prstGeom prst="rect">
            <a:avLst/>
          </a:prstGeom>
        </p:spPr>
        <p:txBody>
          <a:bodyPr wrap="square">
            <a:spAutoFit/>
          </a:bodyPr>
          <a:lstStyle/>
          <a:p>
            <a:pPr marL="285750" indent="-285750" algn="just">
              <a:buFont typeface="Wingdings" panose="05000000000000000000" pitchFamily="2" charset="2"/>
              <a:buChar char="q"/>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Memberikan rekomendasi dalam proses perencanaan pengumpulan Data; dan </a:t>
            </a:r>
          </a:p>
          <a:p>
            <a:pPr marL="285750" indent="-285750" algn="just">
              <a:buFont typeface="Wingdings" panose="05000000000000000000" pitchFamily="2" charset="2"/>
              <a:buChar char="q"/>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Melakukan pembinaan penyelenggaraan Satu Data Indonesia Tingkat Daerah sesuai dengan ketentuan peraturan perundang-undangan</a:t>
            </a:r>
          </a:p>
        </p:txBody>
      </p:sp>
    </p:spTree>
    <p:extLst>
      <p:ext uri="{BB962C8B-B14F-4D97-AF65-F5344CB8AC3E}">
        <p14:creationId xmlns:p14="http://schemas.microsoft.com/office/powerpoint/2010/main" val="3752296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a:extLst>
              <a:ext uri="{FF2B5EF4-FFF2-40B4-BE49-F238E27FC236}">
                <a16:creationId xmlns:a16="http://schemas.microsoft.com/office/drawing/2014/main" id="{7B745AEC-99C8-40B2-B97D-23AE0836A58E}"/>
              </a:ext>
            </a:extLst>
          </p:cNvPr>
          <p:cNvGrpSpPr/>
          <p:nvPr/>
        </p:nvGrpSpPr>
        <p:grpSpPr>
          <a:xfrm>
            <a:off x="145914" y="116351"/>
            <a:ext cx="1396052" cy="988936"/>
            <a:chOff x="30149" y="216994"/>
            <a:chExt cx="2009008" cy="1423143"/>
          </a:xfrm>
        </p:grpSpPr>
        <p:sp>
          <p:nvSpPr>
            <p:cNvPr id="71" name="Oval 70">
              <a:extLst>
                <a:ext uri="{FF2B5EF4-FFF2-40B4-BE49-F238E27FC236}">
                  <a16:creationId xmlns:a16="http://schemas.microsoft.com/office/drawing/2014/main" id="{73A12482-CD6D-4D73-BBD8-6F8E912F7949}"/>
                </a:ext>
              </a:extLst>
            </p:cNvPr>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71B6761-A7A3-47C4-BE63-6547E5761B59}"/>
                </a:ext>
              </a:extLst>
            </p:cNvPr>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6C60914B-BCB0-46ED-B762-859A1DC8357B}"/>
              </a:ext>
            </a:extLst>
          </p:cNvPr>
          <p:cNvGrpSpPr/>
          <p:nvPr/>
        </p:nvGrpSpPr>
        <p:grpSpPr>
          <a:xfrm>
            <a:off x="9128766" y="91408"/>
            <a:ext cx="2992039" cy="72000"/>
            <a:chOff x="6319024" y="3528548"/>
            <a:chExt cx="2992039" cy="72000"/>
          </a:xfrm>
        </p:grpSpPr>
        <p:sp>
          <p:nvSpPr>
            <p:cNvPr id="43" name="Rounded Rectangle 10">
              <a:extLst>
                <a:ext uri="{FF2B5EF4-FFF2-40B4-BE49-F238E27FC236}">
                  <a16:creationId xmlns:a16="http://schemas.microsoft.com/office/drawing/2014/main" id="{24E80E7A-D1D3-477C-9E04-41817F60EC1E}"/>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a:extLst>
                <a:ext uri="{FF2B5EF4-FFF2-40B4-BE49-F238E27FC236}">
                  <a16:creationId xmlns:a16="http://schemas.microsoft.com/office/drawing/2014/main" id="{DBAB1975-8BFF-4EAB-8BFC-8267D959C968}"/>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EA5F712B-A0C5-4637-9EC0-8C5EFC70303A}"/>
              </a:ext>
            </a:extLst>
          </p:cNvPr>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F9C4FB5-9DB9-40E4-A73E-9E95C8BF49C8}"/>
              </a:ext>
            </a:extLst>
          </p:cNvPr>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a:extLst>
              <a:ext uri="{FF2B5EF4-FFF2-40B4-BE49-F238E27FC236}">
                <a16:creationId xmlns:a16="http://schemas.microsoft.com/office/drawing/2014/main" id="{966F5A80-65A1-47FB-BF5C-65A51F9E51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18540646-CA78-45B5-8C87-2A1400A6E3D9}"/>
              </a:ext>
            </a:extLst>
          </p:cNvPr>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15CA9CB8-D274-48B5-B3D0-B5C6E1809B87}"/>
              </a:ext>
            </a:extLst>
          </p:cNvPr>
          <p:cNvGrpSpPr/>
          <p:nvPr/>
        </p:nvGrpSpPr>
        <p:grpSpPr>
          <a:xfrm>
            <a:off x="9087981" y="107912"/>
            <a:ext cx="2992039" cy="72000"/>
            <a:chOff x="6319024" y="3528548"/>
            <a:chExt cx="2992039" cy="72000"/>
          </a:xfrm>
        </p:grpSpPr>
        <p:sp>
          <p:nvSpPr>
            <p:cNvPr id="49" name="Rounded Rectangle 10">
              <a:extLst>
                <a:ext uri="{FF2B5EF4-FFF2-40B4-BE49-F238E27FC236}">
                  <a16:creationId xmlns:a16="http://schemas.microsoft.com/office/drawing/2014/main" id="{03309C7C-FB29-47DE-A296-4DF39449DD90}"/>
                </a:ext>
              </a:extLst>
            </p:cNvPr>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a:extLst>
                <a:ext uri="{FF2B5EF4-FFF2-40B4-BE49-F238E27FC236}">
                  <a16:creationId xmlns:a16="http://schemas.microsoft.com/office/drawing/2014/main" id="{76C81806-F761-473A-9FDF-DF30CBB8E0A9}"/>
                </a:ext>
              </a:extLst>
            </p:cNvPr>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a:extLst>
              <a:ext uri="{FF2B5EF4-FFF2-40B4-BE49-F238E27FC236}">
                <a16:creationId xmlns:a16="http://schemas.microsoft.com/office/drawing/2014/main" id="{ABDBCCB4-2AA9-4BF1-A7EA-F13544B6F399}"/>
              </a:ext>
            </a:extLst>
          </p:cNvPr>
          <p:cNvSpPr txBox="1">
            <a:spLocks/>
          </p:cNvSpPr>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Kapasitas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a:extLst>
              <a:ext uri="{FF2B5EF4-FFF2-40B4-BE49-F238E27FC236}">
                <a16:creationId xmlns:a16="http://schemas.microsoft.com/office/drawing/2014/main" id="{C3D82D00-9473-4D19-BEAF-1E4DC7DA0D84}"/>
              </a:ext>
            </a:extLst>
          </p:cNvPr>
          <p:cNvSpPr txBox="1">
            <a:spLocks/>
          </p:cNvSpPr>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a:solidFill>
                  <a:srgbClr val="FFFF00"/>
                </a:solidFill>
                <a:latin typeface="Franklin Gothic Medium Cond" panose="020B0606030402020204" pitchFamily="34" charset="0"/>
              </a:rPr>
              <a:t>Penguatan Peran Produsen, Wali Data Pendukung, dan Wali Data</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a:extLst>
              <a:ext uri="{FF2B5EF4-FFF2-40B4-BE49-F238E27FC236}">
                <a16:creationId xmlns:a16="http://schemas.microsoft.com/office/drawing/2014/main" id="{3A174BF9-599E-2FBC-698D-0D4BBD253058}"/>
              </a:ext>
            </a:extLst>
          </p:cNvPr>
          <p:cNvPicPr>
            <a:picLocks noChangeAspect="1"/>
          </p:cNvPicPr>
          <p:nvPr/>
        </p:nvPicPr>
        <p:blipFill>
          <a:blip r:embed="rId3"/>
          <a:stretch>
            <a:fillRect/>
          </a:stretch>
        </p:blipFill>
        <p:spPr>
          <a:xfrm>
            <a:off x="508479" y="260249"/>
            <a:ext cx="720000" cy="720000"/>
          </a:xfrm>
          <a:prstGeom prst="rect">
            <a:avLst/>
          </a:prstGeom>
        </p:spPr>
      </p:pic>
      <p:sp>
        <p:nvSpPr>
          <p:cNvPr id="66" name="object 6">
            <a:extLst>
              <a:ext uri="{FF2B5EF4-FFF2-40B4-BE49-F238E27FC236}">
                <a16:creationId xmlns:a16="http://schemas.microsoft.com/office/drawing/2014/main" id="{FBF27B07-D2A4-4693-9083-9FE3CD248159}"/>
              </a:ext>
            </a:extLst>
          </p:cNvPr>
          <p:cNvSpPr txBox="1"/>
          <p:nvPr/>
        </p:nvSpPr>
        <p:spPr>
          <a:xfrm>
            <a:off x="1133279" y="1276915"/>
            <a:ext cx="560003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a:rPr>
              <a:t>Mengawal Kualitas Data Sektoral</a:t>
            </a:r>
            <a:endParaRPr lang="en-US" b="1" dirty="0">
              <a:solidFill>
                <a:prstClr val="white"/>
              </a:solidFill>
              <a:cs typeface="Calibri"/>
            </a:endParaRPr>
          </a:p>
        </p:txBody>
      </p:sp>
      <p:sp>
        <p:nvSpPr>
          <p:cNvPr id="52" name="Rectangle: Rounded Corners 51">
            <a:extLst>
              <a:ext uri="{FF2B5EF4-FFF2-40B4-BE49-F238E27FC236}">
                <a16:creationId xmlns:a16="http://schemas.microsoft.com/office/drawing/2014/main" id="{5FD0C1BD-45AB-47AF-92A4-C7B3FBE83B32}"/>
              </a:ext>
            </a:extLst>
          </p:cNvPr>
          <p:cNvSpPr/>
          <p:nvPr/>
        </p:nvSpPr>
        <p:spPr>
          <a:xfrm>
            <a:off x="458453" y="1752600"/>
            <a:ext cx="6954024" cy="4571999"/>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3" name="Rectangle 52">
            <a:extLst>
              <a:ext uri="{FF2B5EF4-FFF2-40B4-BE49-F238E27FC236}">
                <a16:creationId xmlns:a16="http://schemas.microsoft.com/office/drawing/2014/main" id="{CAAA182C-C915-4FA9-B41C-447C6C0E8A48}"/>
              </a:ext>
            </a:extLst>
          </p:cNvPr>
          <p:cNvSpPr/>
          <p:nvPr/>
        </p:nvSpPr>
        <p:spPr>
          <a:xfrm>
            <a:off x="8458203" y="1924091"/>
            <a:ext cx="3074025" cy="1107996"/>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a:t>
            </a:r>
            <a:endParaRPr lang="en-US" b="1" i="1" dirty="0">
              <a:latin typeface="Calibri" panose="020F0502020204030204" pitchFamily="34" charset="0"/>
              <a:ea typeface="SimSun" panose="02010600030101010101" pitchFamily="2" charset="-122"/>
              <a:cs typeface="Times New Roman" panose="02020603050405020304" pitchFamily="18" charset="0"/>
            </a:endParaRP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Dinas Komunikasi, Informasi, dan Statistik Kabupaten Kuantan Singingi</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
        <p:nvSpPr>
          <p:cNvPr id="54" name="Rectangle 53">
            <a:extLst>
              <a:ext uri="{FF2B5EF4-FFF2-40B4-BE49-F238E27FC236}">
                <a16:creationId xmlns:a16="http://schemas.microsoft.com/office/drawing/2014/main" id="{6C122555-5EB8-4FB4-BEAC-818A3FE2B71B}"/>
              </a:ext>
            </a:extLst>
          </p:cNvPr>
          <p:cNvSpPr/>
          <p:nvPr/>
        </p:nvSpPr>
        <p:spPr>
          <a:xfrm>
            <a:off x="3990282" y="1925084"/>
            <a:ext cx="3248716" cy="1077218"/>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Wali Data Pendukung</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Bertanggung jawab terhadap data yang dihasilkan oleh instansi</a:t>
            </a:r>
          </a:p>
          <a:p>
            <a:pPr algn="just">
              <a:tabLst>
                <a:tab pos="266620" algn="l"/>
              </a:tabLst>
            </a:pP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55" name="Rectangle 54">
            <a:extLst>
              <a:ext uri="{FF2B5EF4-FFF2-40B4-BE49-F238E27FC236}">
                <a16:creationId xmlns:a16="http://schemas.microsoft.com/office/drawing/2014/main" id="{9454A214-3AE1-4F77-B378-D7C6916033B8}"/>
              </a:ext>
            </a:extLst>
          </p:cNvPr>
          <p:cNvSpPr/>
          <p:nvPr/>
        </p:nvSpPr>
        <p:spPr>
          <a:xfrm>
            <a:off x="609600" y="1924091"/>
            <a:ext cx="3020117" cy="861774"/>
          </a:xfrm>
          <a:prstGeom prst="rect">
            <a:avLst/>
          </a:prstGeom>
        </p:spPr>
        <p:txBody>
          <a:bodyPr wrap="square">
            <a:spAutoFit/>
          </a:bodyPr>
          <a:lstStyle/>
          <a:p>
            <a:pPr algn="just">
              <a:tabLst>
                <a:tab pos="266620" algn="l"/>
              </a:tabLst>
            </a:pPr>
            <a:r>
              <a:rPr lang="en-US" b="1">
                <a:latin typeface="Calibri" panose="020F0502020204030204" pitchFamily="34" charset="0"/>
                <a:ea typeface="SimSun" panose="02010600030101010101" pitchFamily="2" charset="-122"/>
                <a:cs typeface="Times New Roman" panose="02020603050405020304" pitchFamily="18" charset="0"/>
              </a:rPr>
              <a:t>Produsen data</a:t>
            </a:r>
          </a:p>
          <a:p>
            <a:pPr algn="just">
              <a:tabLst>
                <a:tab pos="266620" algn="l"/>
              </a:tabLst>
            </a:pPr>
            <a:r>
              <a:rPr lang="en-US" sz="1600">
                <a:latin typeface="Calibri" panose="020F0502020204030204" pitchFamily="34" charset="0"/>
                <a:ea typeface="SimSun" panose="02010600030101010101" pitchFamily="2" charset="-122"/>
                <a:cs typeface="Times New Roman" panose="02020603050405020304" pitchFamily="18" charset="0"/>
              </a:rPr>
              <a:t>Seluruh bidang/bagian pada setiap instansi/lembaga</a:t>
            </a:r>
            <a:endParaRPr lang="en-US" sz="1400" b="1" dirty="0">
              <a:latin typeface="Calibri" panose="020F0502020204030204" pitchFamily="34" charset="0"/>
              <a:ea typeface="SimSun" panose="02010600030101010101" pitchFamily="2" charset="-122"/>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6FB6E553-8589-4821-BB5F-A17209D7DE78}"/>
              </a:ext>
            </a:extLst>
          </p:cNvPr>
          <p:cNvSpPr/>
          <p:nvPr/>
        </p:nvSpPr>
        <p:spPr>
          <a:xfrm>
            <a:off x="7772400" y="1891665"/>
            <a:ext cx="3962400" cy="4128331"/>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7" name="object 34">
            <a:extLst>
              <a:ext uri="{FF2B5EF4-FFF2-40B4-BE49-F238E27FC236}">
                <a16:creationId xmlns:a16="http://schemas.microsoft.com/office/drawing/2014/main" id="{321D2FEB-3098-44D0-A26D-A1ED2CB7CF52}"/>
              </a:ext>
            </a:extLst>
          </p:cNvPr>
          <p:cNvSpPr txBox="1"/>
          <p:nvPr/>
        </p:nvSpPr>
        <p:spPr>
          <a:xfrm>
            <a:off x="630676" y="4635001"/>
            <a:ext cx="3156393" cy="1323439"/>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Memberikan masukan terkait Standar, Metadata, dan Interoperabilita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Menghasilkan dan mengklasifikasikan data</a:t>
            </a:r>
          </a:p>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a:rPr>
              <a:t>Mengumpulkan dan mengolah</a:t>
            </a:r>
          </a:p>
          <a:p>
            <a:pPr marL="298450" marR="74295" indent="-285750">
              <a:lnSpc>
                <a:spcPct val="100000"/>
              </a:lnSpc>
              <a:buFont typeface="Wingdings" panose="05000000000000000000" pitchFamily="2" charset="2"/>
              <a:buChar char="ü"/>
              <a:tabLst>
                <a:tab pos="189865" algn="l"/>
              </a:tabLst>
            </a:pPr>
            <a:r>
              <a:rPr lang="en-US" sz="1400" spc="-5">
                <a:latin typeface="Candara" panose="020E0502030303020204" pitchFamily="34" charset="0"/>
                <a:cs typeface="Calibri"/>
              </a:rPr>
              <a:t>Menyampaikan data kepada walidata</a:t>
            </a:r>
            <a:endParaRPr sz="1400">
              <a:latin typeface="Candara" panose="020E0502030303020204" pitchFamily="34" charset="0"/>
              <a:cs typeface="Calibri"/>
            </a:endParaRPr>
          </a:p>
        </p:txBody>
      </p:sp>
      <p:cxnSp>
        <p:nvCxnSpPr>
          <p:cNvPr id="58" name="Straight Connector 57">
            <a:extLst>
              <a:ext uri="{FF2B5EF4-FFF2-40B4-BE49-F238E27FC236}">
                <a16:creationId xmlns:a16="http://schemas.microsoft.com/office/drawing/2014/main" id="{2785CE99-FEDE-427C-818A-D7BF0FB758F1}"/>
              </a:ext>
            </a:extLst>
          </p:cNvPr>
          <p:cNvCxnSpPr/>
          <p:nvPr/>
        </p:nvCxnSpPr>
        <p:spPr>
          <a:xfrm>
            <a:off x="3831076" y="4635001"/>
            <a:ext cx="0" cy="1292662"/>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object 34">
            <a:extLst>
              <a:ext uri="{FF2B5EF4-FFF2-40B4-BE49-F238E27FC236}">
                <a16:creationId xmlns:a16="http://schemas.microsoft.com/office/drawing/2014/main" id="{7354427C-E73A-44EA-B115-0099DCBE022D}"/>
              </a:ext>
            </a:extLst>
          </p:cNvPr>
          <p:cNvSpPr txBox="1"/>
          <p:nvPr/>
        </p:nvSpPr>
        <p:spPr>
          <a:xfrm>
            <a:off x="4143899" y="4635001"/>
            <a:ext cx="3266956" cy="1384995"/>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Mengumpulkan data dari produsen</a:t>
            </a:r>
          </a:p>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a:rPr>
              <a:t>Memeriksa</a:t>
            </a:r>
            <a:r>
              <a:rPr lang="en-US" sz="1400" spc="-40">
                <a:latin typeface="Candara" panose="020E0502030303020204" pitchFamily="34" charset="0"/>
                <a:cs typeface="Calibri"/>
              </a:rPr>
              <a:t> sesuai prinsip satu data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Mengelola data dari produsen</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Melakukan </a:t>
            </a:r>
            <a:r>
              <a:rPr lang="en-US" sz="1600" b="1" spc="-40">
                <a:latin typeface="Candara" panose="020E0502030303020204" pitchFamily="34" charset="0"/>
                <a:cs typeface="Calibri"/>
              </a:rPr>
              <a:t>verifikasi data </a:t>
            </a:r>
            <a:r>
              <a:rPr lang="en-US" sz="1400" spc="-40">
                <a:latin typeface="Candara" panose="020E0502030303020204" pitchFamily="34" charset="0"/>
                <a:cs typeface="Calibri"/>
              </a:rPr>
              <a:t>sebelum diunggah ke Portal Data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a:rPr>
              <a:t>Melakukan </a:t>
            </a:r>
            <a:r>
              <a:rPr lang="en-US" sz="1600" b="1" spc="-40">
                <a:latin typeface="Candara" panose="020E0502030303020204" pitchFamily="34" charset="0"/>
                <a:cs typeface="Calibri"/>
              </a:rPr>
              <a:t>revisi data</a:t>
            </a:r>
            <a:endParaRPr sz="1600" b="1">
              <a:latin typeface="Candara" panose="020E0502030303020204" pitchFamily="34" charset="0"/>
              <a:cs typeface="Calibri"/>
            </a:endParaRPr>
          </a:p>
        </p:txBody>
      </p:sp>
      <p:sp>
        <p:nvSpPr>
          <p:cNvPr id="60" name="object 34">
            <a:extLst>
              <a:ext uri="{FF2B5EF4-FFF2-40B4-BE49-F238E27FC236}">
                <a16:creationId xmlns:a16="http://schemas.microsoft.com/office/drawing/2014/main" id="{EC25E5A6-784D-4B24-9451-06A22BE0E85E}"/>
              </a:ext>
            </a:extLst>
          </p:cNvPr>
          <p:cNvSpPr txBox="1"/>
          <p:nvPr/>
        </p:nvSpPr>
        <p:spPr>
          <a:xfrm>
            <a:off x="7891679" y="4635000"/>
            <a:ext cx="3156393" cy="677108"/>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a:rPr>
              <a:t>Memeriksa</a:t>
            </a:r>
            <a:r>
              <a:rPr lang="en-US" sz="1400" spc="-40">
                <a:latin typeface="Candara" panose="020E0502030303020204" pitchFamily="34" charset="0"/>
                <a:cs typeface="Calibri"/>
              </a:rPr>
              <a:t> sesuai prinsip satu data</a:t>
            </a:r>
          </a:p>
          <a:p>
            <a:pPr marL="298450" marR="74295" indent="-285750">
              <a:lnSpc>
                <a:spcPct val="100000"/>
              </a:lnSpc>
              <a:buFont typeface="Wingdings" panose="05000000000000000000" pitchFamily="2" charset="2"/>
              <a:buChar char="ü"/>
              <a:tabLst>
                <a:tab pos="189865" algn="l"/>
              </a:tabLst>
            </a:pPr>
            <a:r>
              <a:rPr lang="en-US" sz="1400" b="1" spc="-40">
                <a:latin typeface="Candara" panose="020E0502030303020204" pitchFamily="34" charset="0"/>
                <a:cs typeface="Calibri"/>
              </a:rPr>
              <a:t>Validasi</a:t>
            </a:r>
            <a:r>
              <a:rPr lang="en-US" sz="1400" spc="-40">
                <a:latin typeface="Candara" panose="020E0502030303020204" pitchFamily="34" charset="0"/>
                <a:cs typeface="Calibri"/>
              </a:rPr>
              <a:t> Data</a:t>
            </a:r>
          </a:p>
          <a:p>
            <a:pPr marL="298450" marR="74295" indent="-285750">
              <a:lnSpc>
                <a:spcPct val="100000"/>
              </a:lnSpc>
              <a:buFont typeface="Wingdings" panose="05000000000000000000" pitchFamily="2" charset="2"/>
              <a:buChar char="ü"/>
              <a:tabLst>
                <a:tab pos="189865" algn="l"/>
              </a:tabLst>
            </a:pPr>
            <a:r>
              <a:rPr lang="en-US" sz="1400" b="1" spc="-40">
                <a:latin typeface="Candara" panose="020E0502030303020204" pitchFamily="34" charset="0"/>
                <a:cs typeface="Calibri"/>
              </a:rPr>
              <a:t>Menyebarluaskan</a:t>
            </a:r>
            <a:r>
              <a:rPr lang="en-US" sz="1400" spc="-40">
                <a:latin typeface="Candara" panose="020E0502030303020204" pitchFamily="34" charset="0"/>
                <a:cs typeface="Calibri"/>
              </a:rPr>
              <a:t> Data</a:t>
            </a:r>
            <a:endParaRPr sz="1600" b="1">
              <a:latin typeface="Candara" panose="020E0502030303020204" pitchFamily="34" charset="0"/>
              <a:cs typeface="Calibri"/>
            </a:endParaRPr>
          </a:p>
        </p:txBody>
      </p:sp>
      <p:sp>
        <p:nvSpPr>
          <p:cNvPr id="61" name="Rounded Rectangle 104">
            <a:extLst>
              <a:ext uri="{FF2B5EF4-FFF2-40B4-BE49-F238E27FC236}">
                <a16:creationId xmlns:a16="http://schemas.microsoft.com/office/drawing/2014/main" id="{BA3E0D61-9449-4055-B51F-52A4B7AA53B7}"/>
              </a:ext>
            </a:extLst>
          </p:cNvPr>
          <p:cNvSpPr/>
          <p:nvPr/>
        </p:nvSpPr>
        <p:spPr>
          <a:xfrm>
            <a:off x="767500" y="3200400"/>
            <a:ext cx="2737700"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solidFill>
                  <a:schemeClr val="accent6">
                    <a:lumMod val="50000"/>
                  </a:schemeClr>
                </a:solidFill>
              </a:rPr>
              <a:t>Data Dihasilkan: Dikumpulkan dan Diolah</a:t>
            </a:r>
          </a:p>
        </p:txBody>
      </p:sp>
      <p:sp>
        <p:nvSpPr>
          <p:cNvPr id="62" name="Arrow: Right 61">
            <a:extLst>
              <a:ext uri="{FF2B5EF4-FFF2-40B4-BE49-F238E27FC236}">
                <a16:creationId xmlns:a16="http://schemas.microsoft.com/office/drawing/2014/main" id="{7BC71EAE-0879-4D9F-80A7-3DBF9CD6657B}"/>
              </a:ext>
            </a:extLst>
          </p:cNvPr>
          <p:cNvSpPr/>
          <p:nvPr/>
        </p:nvSpPr>
        <p:spPr>
          <a:xfrm>
            <a:off x="3734690" y="3002302"/>
            <a:ext cx="255592" cy="123236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Rounded Rectangle 104">
            <a:extLst>
              <a:ext uri="{FF2B5EF4-FFF2-40B4-BE49-F238E27FC236}">
                <a16:creationId xmlns:a16="http://schemas.microsoft.com/office/drawing/2014/main" id="{F00135C8-AF0A-4656-A482-B042E849A9D3}"/>
              </a:ext>
            </a:extLst>
          </p:cNvPr>
          <p:cNvSpPr/>
          <p:nvPr/>
        </p:nvSpPr>
        <p:spPr>
          <a:xfrm>
            <a:off x="4114135" y="3184270"/>
            <a:ext cx="3156393"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solidFill>
                  <a:schemeClr val="accent6">
                    <a:lumMod val="50000"/>
                  </a:schemeClr>
                </a:solidFill>
              </a:rPr>
              <a:t>Memerika, Memverifikasi, Unggah Ke Portal Data</a:t>
            </a:r>
          </a:p>
        </p:txBody>
      </p:sp>
      <p:sp>
        <p:nvSpPr>
          <p:cNvPr id="67" name="Arrow: Right 66">
            <a:extLst>
              <a:ext uri="{FF2B5EF4-FFF2-40B4-BE49-F238E27FC236}">
                <a16:creationId xmlns:a16="http://schemas.microsoft.com/office/drawing/2014/main" id="{BA49082D-8B4A-4953-9A65-695CF7F1D2E1}"/>
              </a:ext>
            </a:extLst>
          </p:cNvPr>
          <p:cNvSpPr/>
          <p:nvPr/>
        </p:nvSpPr>
        <p:spPr>
          <a:xfrm>
            <a:off x="7492204" y="2979362"/>
            <a:ext cx="255592" cy="123236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Rounded Rectangle 104">
            <a:extLst>
              <a:ext uri="{FF2B5EF4-FFF2-40B4-BE49-F238E27FC236}">
                <a16:creationId xmlns:a16="http://schemas.microsoft.com/office/drawing/2014/main" id="{F2226C0B-4787-4A15-BAB6-3472A6E6ECE2}"/>
              </a:ext>
            </a:extLst>
          </p:cNvPr>
          <p:cNvSpPr/>
          <p:nvPr/>
        </p:nvSpPr>
        <p:spPr>
          <a:xfrm>
            <a:off x="8077200" y="3170485"/>
            <a:ext cx="3455028"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a:solidFill>
                  <a:schemeClr val="accent6">
                    <a:lumMod val="50000"/>
                  </a:schemeClr>
                </a:solidFill>
              </a:rPr>
              <a:t>Memerika, Validasi</a:t>
            </a:r>
          </a:p>
          <a:p>
            <a:pPr algn="ctr"/>
            <a:r>
              <a:rPr lang="en-US" sz="1799">
                <a:solidFill>
                  <a:schemeClr val="accent6">
                    <a:lumMod val="50000"/>
                  </a:schemeClr>
                </a:solidFill>
              </a:rPr>
              <a:t>Menyebarluaskan</a:t>
            </a:r>
          </a:p>
        </p:txBody>
      </p:sp>
    </p:spTree>
    <p:extLst>
      <p:ext uri="{BB962C8B-B14F-4D97-AF65-F5344CB8AC3E}">
        <p14:creationId xmlns:p14="http://schemas.microsoft.com/office/powerpoint/2010/main" val="3638310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5068</TotalTime>
  <Words>1235</Words>
  <Application>Microsoft Office PowerPoint</Application>
  <PresentationFormat>Widescreen</PresentationFormat>
  <Paragraphs>249</Paragraphs>
  <Slides>20</Slides>
  <Notes>18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20</vt:i4>
      </vt:variant>
    </vt:vector>
  </HeadingPairs>
  <TitlesOfParts>
    <vt:vector size="38" baseType="lpstr">
      <vt:lpstr>Aharoni</vt:lpstr>
      <vt:lpstr>Arial</vt:lpstr>
      <vt:lpstr>Arial Narrow</vt:lpstr>
      <vt:lpstr>Arial Rounded MT Bold</vt:lpstr>
      <vt:lpstr>Bookman Old Style</vt:lpstr>
      <vt:lpstr>Calibri</vt:lpstr>
      <vt:lpstr>Calibri Light</vt:lpstr>
      <vt:lpstr>Cambria</vt:lpstr>
      <vt:lpstr>Candara</vt:lpstr>
      <vt:lpstr>Century Gothic</vt:lpstr>
      <vt:lpstr>Franklin Gothic Medium Cond</vt:lpstr>
      <vt:lpstr>Libre Franklin Medium</vt:lpstr>
      <vt:lpstr>Papyrus</vt:lpstr>
      <vt:lpstr>Raleway</vt:lpstr>
      <vt:lpstr>Roboto</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Debi Tomika</cp:lastModifiedBy>
  <cp:revision>125</cp:revision>
  <dcterms:created xsi:type="dcterms:W3CDTF">2022-01-21T14:21:08Z</dcterms:created>
  <dcterms:modified xsi:type="dcterms:W3CDTF">2022-12-27T07:26:42Z</dcterms:modified>
</cp:coreProperties>
</file>